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3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256" r:id="rId3"/>
    <p:sldId id="257" r:id="rId4"/>
    <p:sldId id="258" r:id="rId5"/>
    <p:sldId id="259" r:id="rId6"/>
    <p:sldId id="260" r:id="rId7"/>
    <p:sldId id="278" r:id="rId8"/>
    <p:sldId id="264" r:id="rId10"/>
    <p:sldId id="268" r:id="rId11"/>
    <p:sldId id="261" r:id="rId12"/>
    <p:sldId id="265" r:id="rId13"/>
    <p:sldId id="272" r:id="rId14"/>
    <p:sldId id="263" r:id="rId15"/>
    <p:sldId id="269" r:id="rId16"/>
  </p:sldIdLst>
  <p:sldSz cx="12192000" cy="6858000"/>
  <p:notesSz cx="6858000" cy="9144000"/>
  <p:custDataLst>
    <p:tags r:id="rId20"/>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341B9"/>
    <a:srgbClr val="ECECEC"/>
    <a:srgbClr val="DC90D6"/>
    <a:srgbClr val="D373CB"/>
    <a:srgbClr val="ECC3E8"/>
    <a:srgbClr val="FFFFFF"/>
    <a:srgbClr val="CE2A7C"/>
    <a:srgbClr val="FA24E3"/>
    <a:srgbClr val="F71DDC"/>
    <a:srgbClr val="F509D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6" d="100"/>
          <a:sy n="116" d="100"/>
        </p:scale>
        <p:origin x="33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0" Type="http://schemas.openxmlformats.org/officeDocument/2006/relationships/tags" Target="tags/tag93.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3.png"/><Relationship Id="rId3" Type="http://schemas.openxmlformats.org/officeDocument/2006/relationships/tags" Target="../tags/tag1.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3.xml.rels><?xml version="1.0" encoding="UTF-8" standalone="yes"?>
<Relationships xmlns="http://schemas.openxmlformats.org/package/2006/relationships"><Relationship Id="rId9" Type="http://schemas.openxmlformats.org/officeDocument/2006/relationships/image" Target="../media/image14.jpeg"/><Relationship Id="rId8" Type="http://schemas.openxmlformats.org/officeDocument/2006/relationships/image" Target="../media/image13.jpeg"/><Relationship Id="rId7" Type="http://schemas.openxmlformats.org/officeDocument/2006/relationships/tags" Target="../tags/tag5.xml"/><Relationship Id="rId6" Type="http://schemas.openxmlformats.org/officeDocument/2006/relationships/image" Target="../media/image12.jpeg"/><Relationship Id="rId5" Type="http://schemas.openxmlformats.org/officeDocument/2006/relationships/tags" Target="../tags/tag4.xml"/><Relationship Id="rId4" Type="http://schemas.openxmlformats.org/officeDocument/2006/relationships/image" Target="../media/image11.jpeg"/><Relationship Id="rId3" Type="http://schemas.openxmlformats.org/officeDocument/2006/relationships/tags" Target="../tags/tag3.xml"/><Relationship Id="rId2" Type="http://schemas.openxmlformats.org/officeDocument/2006/relationships/image" Target="../media/image10.jpeg"/><Relationship Id="rId11" Type="http://schemas.openxmlformats.org/officeDocument/2006/relationships/slideLayout" Target="../slideLayouts/slideLayout1.xml"/><Relationship Id="rId10" Type="http://schemas.openxmlformats.org/officeDocument/2006/relationships/image" Target="../media/image15.jpeg"/><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16.png"/><Relationship Id="rId1" Type="http://schemas.openxmlformats.org/officeDocument/2006/relationships/tags" Target="../tags/tag6.xml"/></Relationships>
</file>

<file path=ppt/slides/_rels/slide5.xml.rels><?xml version="1.0" encoding="UTF-8" standalone="yes"?>
<Relationships xmlns="http://schemas.openxmlformats.org/package/2006/relationships"><Relationship Id="rId9" Type="http://schemas.openxmlformats.org/officeDocument/2006/relationships/tags" Target="../tags/tag11.xml"/><Relationship Id="rId8" Type="http://schemas.openxmlformats.org/officeDocument/2006/relationships/image" Target="../media/image20.png"/><Relationship Id="rId7" Type="http://schemas.openxmlformats.org/officeDocument/2006/relationships/tags" Target="../tags/tag10.xml"/><Relationship Id="rId6" Type="http://schemas.openxmlformats.org/officeDocument/2006/relationships/image" Target="../media/image19.jpeg"/><Relationship Id="rId5" Type="http://schemas.openxmlformats.org/officeDocument/2006/relationships/tags" Target="../tags/tag9.xml"/><Relationship Id="rId4" Type="http://schemas.openxmlformats.org/officeDocument/2006/relationships/image" Target="../media/image18.png"/><Relationship Id="rId3" Type="http://schemas.openxmlformats.org/officeDocument/2006/relationships/tags" Target="../tags/tag8.xml"/><Relationship Id="rId2" Type="http://schemas.openxmlformats.org/officeDocument/2006/relationships/image" Target="../media/image17.png"/><Relationship Id="rId13" Type="http://schemas.openxmlformats.org/officeDocument/2006/relationships/slideLayout" Target="../slideLayouts/slideLayout1.xml"/><Relationship Id="rId12" Type="http://schemas.openxmlformats.org/officeDocument/2006/relationships/image" Target="../media/image22.png"/><Relationship Id="rId11" Type="http://schemas.openxmlformats.org/officeDocument/2006/relationships/tags" Target="../tags/tag12.xml"/><Relationship Id="rId10" Type="http://schemas.openxmlformats.org/officeDocument/2006/relationships/image" Target="../media/image21.png"/><Relationship Id="rId1" Type="http://schemas.openxmlformats.org/officeDocument/2006/relationships/tags" Target="../tags/tag7.xml"/></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tags" Target="../tags/tag14.xml"/><Relationship Id="rId3" Type="http://schemas.openxmlformats.org/officeDocument/2006/relationships/image" Target="../media/image24.png"/><Relationship Id="rId2" Type="http://schemas.openxmlformats.org/officeDocument/2006/relationships/tags" Target="../tags/tag13.xml"/><Relationship Id="rId1" Type="http://schemas.openxmlformats.org/officeDocument/2006/relationships/image" Target="../media/image23.png"/></Relationships>
</file>

<file path=ppt/slides/_rels/slide7.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29.jpeg"/><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image" Target="../media/image26.jpeg"/></Relationships>
</file>

<file path=ppt/slides/_rels/slide8.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26.jpeg"/><Relationship Id="rId5" Type="http://schemas.openxmlformats.org/officeDocument/2006/relationships/image" Target="../media/image34.jpeg"/><Relationship Id="rId4" Type="http://schemas.openxmlformats.org/officeDocument/2006/relationships/image" Target="../media/image33.jpeg"/><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image" Target="../media/image30.jpeg"/></Relationships>
</file>

<file path=ppt/slides/_rels/slide9.xml.rels><?xml version="1.0" encoding="UTF-8" standalone="yes"?>
<Relationships xmlns="http://schemas.openxmlformats.org/package/2006/relationships"><Relationship Id="rId9" Type="http://schemas.openxmlformats.org/officeDocument/2006/relationships/tags" Target="../tags/tag23.xml"/><Relationship Id="rId8" Type="http://schemas.openxmlformats.org/officeDocument/2006/relationships/tags" Target="../tags/tag22.xml"/><Relationship Id="rId72" Type="http://schemas.openxmlformats.org/officeDocument/2006/relationships/slideLayout" Target="../slideLayouts/slideLayout1.xml"/><Relationship Id="rId71" Type="http://schemas.openxmlformats.org/officeDocument/2006/relationships/tags" Target="../tags/tag85.xml"/><Relationship Id="rId70" Type="http://schemas.openxmlformats.org/officeDocument/2006/relationships/tags" Target="../tags/tag84.xml"/><Relationship Id="rId7" Type="http://schemas.openxmlformats.org/officeDocument/2006/relationships/tags" Target="../tags/tag21.xml"/><Relationship Id="rId69" Type="http://schemas.openxmlformats.org/officeDocument/2006/relationships/tags" Target="../tags/tag83.xml"/><Relationship Id="rId68" Type="http://schemas.openxmlformats.org/officeDocument/2006/relationships/tags" Target="../tags/tag82.xml"/><Relationship Id="rId67" Type="http://schemas.openxmlformats.org/officeDocument/2006/relationships/tags" Target="../tags/tag81.xml"/><Relationship Id="rId66" Type="http://schemas.openxmlformats.org/officeDocument/2006/relationships/tags" Target="../tags/tag80.xml"/><Relationship Id="rId65" Type="http://schemas.openxmlformats.org/officeDocument/2006/relationships/tags" Target="../tags/tag79.xml"/><Relationship Id="rId64" Type="http://schemas.openxmlformats.org/officeDocument/2006/relationships/tags" Target="../tags/tag78.xml"/><Relationship Id="rId63" Type="http://schemas.openxmlformats.org/officeDocument/2006/relationships/tags" Target="../tags/tag77.xml"/><Relationship Id="rId62" Type="http://schemas.openxmlformats.org/officeDocument/2006/relationships/tags" Target="../tags/tag76.xml"/><Relationship Id="rId61" Type="http://schemas.openxmlformats.org/officeDocument/2006/relationships/tags" Target="../tags/tag75.xml"/><Relationship Id="rId60" Type="http://schemas.openxmlformats.org/officeDocument/2006/relationships/tags" Target="../tags/tag74.xml"/><Relationship Id="rId6" Type="http://schemas.openxmlformats.org/officeDocument/2006/relationships/tags" Target="../tags/tag20.xml"/><Relationship Id="rId59" Type="http://schemas.openxmlformats.org/officeDocument/2006/relationships/tags" Target="../tags/tag73.xml"/><Relationship Id="rId58" Type="http://schemas.openxmlformats.org/officeDocument/2006/relationships/tags" Target="../tags/tag72.xml"/><Relationship Id="rId57" Type="http://schemas.openxmlformats.org/officeDocument/2006/relationships/tags" Target="../tags/tag71.xml"/><Relationship Id="rId56" Type="http://schemas.openxmlformats.org/officeDocument/2006/relationships/tags" Target="../tags/tag70.xml"/><Relationship Id="rId55" Type="http://schemas.openxmlformats.org/officeDocument/2006/relationships/tags" Target="../tags/tag69.xml"/><Relationship Id="rId54" Type="http://schemas.openxmlformats.org/officeDocument/2006/relationships/tags" Target="../tags/tag68.xml"/><Relationship Id="rId53" Type="http://schemas.openxmlformats.org/officeDocument/2006/relationships/tags" Target="../tags/tag67.xml"/><Relationship Id="rId52" Type="http://schemas.openxmlformats.org/officeDocument/2006/relationships/tags" Target="../tags/tag66.xml"/><Relationship Id="rId51" Type="http://schemas.openxmlformats.org/officeDocument/2006/relationships/tags" Target="../tags/tag65.xml"/><Relationship Id="rId50" Type="http://schemas.openxmlformats.org/officeDocument/2006/relationships/tags" Target="../tags/tag64.xml"/><Relationship Id="rId5" Type="http://schemas.openxmlformats.org/officeDocument/2006/relationships/tags" Target="../tags/tag19.xml"/><Relationship Id="rId49" Type="http://schemas.openxmlformats.org/officeDocument/2006/relationships/tags" Target="../tags/tag63.xml"/><Relationship Id="rId48" Type="http://schemas.openxmlformats.org/officeDocument/2006/relationships/tags" Target="../tags/tag62.xml"/><Relationship Id="rId47" Type="http://schemas.openxmlformats.org/officeDocument/2006/relationships/tags" Target="../tags/tag61.xml"/><Relationship Id="rId46" Type="http://schemas.openxmlformats.org/officeDocument/2006/relationships/tags" Target="../tags/tag60.xml"/><Relationship Id="rId45" Type="http://schemas.openxmlformats.org/officeDocument/2006/relationships/tags" Target="../tags/tag59.xml"/><Relationship Id="rId44" Type="http://schemas.openxmlformats.org/officeDocument/2006/relationships/tags" Target="../tags/tag58.xml"/><Relationship Id="rId43" Type="http://schemas.openxmlformats.org/officeDocument/2006/relationships/tags" Target="../tags/tag57.xml"/><Relationship Id="rId42" Type="http://schemas.openxmlformats.org/officeDocument/2006/relationships/tags" Target="../tags/tag56.xml"/><Relationship Id="rId41" Type="http://schemas.openxmlformats.org/officeDocument/2006/relationships/tags" Target="../tags/tag55.xml"/><Relationship Id="rId40" Type="http://schemas.openxmlformats.org/officeDocument/2006/relationships/tags" Target="../tags/tag54.xml"/><Relationship Id="rId4" Type="http://schemas.openxmlformats.org/officeDocument/2006/relationships/tags" Target="../tags/tag18.xml"/><Relationship Id="rId39" Type="http://schemas.openxmlformats.org/officeDocument/2006/relationships/tags" Target="../tags/tag53.xml"/><Relationship Id="rId38" Type="http://schemas.openxmlformats.org/officeDocument/2006/relationships/tags" Target="../tags/tag52.xml"/><Relationship Id="rId37" Type="http://schemas.openxmlformats.org/officeDocument/2006/relationships/tags" Target="../tags/tag51.xml"/><Relationship Id="rId36" Type="http://schemas.openxmlformats.org/officeDocument/2006/relationships/tags" Target="../tags/tag50.xml"/><Relationship Id="rId35" Type="http://schemas.openxmlformats.org/officeDocument/2006/relationships/tags" Target="../tags/tag49.xml"/><Relationship Id="rId34" Type="http://schemas.openxmlformats.org/officeDocument/2006/relationships/tags" Target="../tags/tag48.xml"/><Relationship Id="rId33" Type="http://schemas.openxmlformats.org/officeDocument/2006/relationships/tags" Target="../tags/tag47.xml"/><Relationship Id="rId32" Type="http://schemas.openxmlformats.org/officeDocument/2006/relationships/tags" Target="../tags/tag46.xml"/><Relationship Id="rId31" Type="http://schemas.openxmlformats.org/officeDocument/2006/relationships/tags" Target="../tags/tag45.xml"/><Relationship Id="rId30" Type="http://schemas.openxmlformats.org/officeDocument/2006/relationships/tags" Target="../tags/tag44.xml"/><Relationship Id="rId3" Type="http://schemas.openxmlformats.org/officeDocument/2006/relationships/tags" Target="../tags/tag17.xml"/><Relationship Id="rId29" Type="http://schemas.openxmlformats.org/officeDocument/2006/relationships/tags" Target="../tags/tag43.xml"/><Relationship Id="rId28" Type="http://schemas.openxmlformats.org/officeDocument/2006/relationships/tags" Target="../tags/tag42.xml"/><Relationship Id="rId27" Type="http://schemas.openxmlformats.org/officeDocument/2006/relationships/tags" Target="../tags/tag41.xml"/><Relationship Id="rId26" Type="http://schemas.openxmlformats.org/officeDocument/2006/relationships/tags" Target="../tags/tag40.xml"/><Relationship Id="rId25" Type="http://schemas.openxmlformats.org/officeDocument/2006/relationships/tags" Target="../tags/tag39.xml"/><Relationship Id="rId24" Type="http://schemas.openxmlformats.org/officeDocument/2006/relationships/tags" Target="../tags/tag38.xml"/><Relationship Id="rId23" Type="http://schemas.openxmlformats.org/officeDocument/2006/relationships/tags" Target="../tags/tag37.xml"/><Relationship Id="rId22" Type="http://schemas.openxmlformats.org/officeDocument/2006/relationships/tags" Target="../tags/tag36.xml"/><Relationship Id="rId21" Type="http://schemas.openxmlformats.org/officeDocument/2006/relationships/tags" Target="../tags/tag35.xml"/><Relationship Id="rId20" Type="http://schemas.openxmlformats.org/officeDocument/2006/relationships/tags" Target="../tags/tag34.xml"/><Relationship Id="rId2" Type="http://schemas.openxmlformats.org/officeDocument/2006/relationships/tags" Target="../tags/tag16.xml"/><Relationship Id="rId19" Type="http://schemas.openxmlformats.org/officeDocument/2006/relationships/tags" Target="../tags/tag33.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tags" Target="../tags/tag30.xml"/><Relationship Id="rId15" Type="http://schemas.openxmlformats.org/officeDocument/2006/relationships/tags" Target="../tags/tag29.xml"/><Relationship Id="rId14" Type="http://schemas.openxmlformats.org/officeDocument/2006/relationships/tags" Target="../tags/tag28.xml"/><Relationship Id="rId13" Type="http://schemas.openxmlformats.org/officeDocument/2006/relationships/tags" Target="../tags/tag27.xml"/><Relationship Id="rId12" Type="http://schemas.openxmlformats.org/officeDocument/2006/relationships/tags" Target="../tags/tag26.xml"/><Relationship Id="rId11" Type="http://schemas.openxmlformats.org/officeDocument/2006/relationships/tags" Target="../tags/tag25.xml"/><Relationship Id="rId10" Type="http://schemas.openxmlformats.org/officeDocument/2006/relationships/tags" Target="../tags/tag24.xml"/><Relationship Id="rId1" Type="http://schemas.openxmlformats.org/officeDocument/2006/relationships/tags" Target="../tags/tag15.xml"/></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0.jpeg"/><Relationship Id="rId7" Type="http://schemas.openxmlformats.org/officeDocument/2006/relationships/image" Target="../media/image39.jpeg"/><Relationship Id="rId6" Type="http://schemas.openxmlformats.org/officeDocument/2006/relationships/tags" Target="../tags/tag87.xml"/><Relationship Id="rId5" Type="http://schemas.openxmlformats.org/officeDocument/2006/relationships/image" Target="../media/image38.svg"/><Relationship Id="rId4" Type="http://schemas.openxmlformats.org/officeDocument/2006/relationships/image" Target="../media/image37.png"/><Relationship Id="rId3" Type="http://schemas.openxmlformats.org/officeDocument/2006/relationships/image" Target="../media/image36.png"/><Relationship Id="rId2" Type="http://schemas.openxmlformats.org/officeDocument/2006/relationships/tags" Target="../tags/tag86.xml"/><Relationship Id="rId1" Type="http://schemas.openxmlformats.org/officeDocument/2006/relationships/image" Target="../media/image35.png"/></Relationships>
</file>

<file path=ppt/slides/_rels/slide1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44.png"/><Relationship Id="rId7" Type="http://schemas.openxmlformats.org/officeDocument/2006/relationships/tags" Target="../tags/tag91.xml"/><Relationship Id="rId6" Type="http://schemas.openxmlformats.org/officeDocument/2006/relationships/image" Target="../media/image43.jpeg"/><Relationship Id="rId5" Type="http://schemas.openxmlformats.org/officeDocument/2006/relationships/tags" Target="../tags/tag90.xml"/><Relationship Id="rId4" Type="http://schemas.openxmlformats.org/officeDocument/2006/relationships/image" Target="../media/image42.jpeg"/><Relationship Id="rId3" Type="http://schemas.openxmlformats.org/officeDocument/2006/relationships/tags" Target="../tags/tag89.xml"/><Relationship Id="rId2" Type="http://schemas.openxmlformats.org/officeDocument/2006/relationships/image" Target="../media/image41.jpeg"/><Relationship Id="rId1" Type="http://schemas.openxmlformats.org/officeDocument/2006/relationships/tags" Target="../tags/tag88.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45.png"/><Relationship Id="rId1" Type="http://schemas.openxmlformats.org/officeDocument/2006/relationships/tags" Target="../tags/tag9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p:pic>
        <p:nvPicPr>
          <p:cNvPr id="5" name="图片 4" descr="微信图片_20240109140019"/>
          <p:cNvPicPr>
            <a:picLocks noChangeAspect="1"/>
          </p:cNvPicPr>
          <p:nvPr/>
        </p:nvPicPr>
        <p:blipFill>
          <a:blip r:embed="rId1"/>
          <a:stretch>
            <a:fillRect/>
          </a:stretch>
        </p:blipFill>
        <p:spPr>
          <a:xfrm>
            <a:off x="1325245" y="603250"/>
            <a:ext cx="2268855" cy="652780"/>
          </a:xfrm>
          <a:prstGeom prst="rect">
            <a:avLst/>
          </a:prstGeom>
        </p:spPr>
      </p:pic>
      <p:sp>
        <p:nvSpPr>
          <p:cNvPr id="6" name="文本框 5"/>
          <p:cNvSpPr txBox="1"/>
          <p:nvPr/>
        </p:nvSpPr>
        <p:spPr>
          <a:xfrm>
            <a:off x="1198245" y="1421130"/>
            <a:ext cx="6994525" cy="398780"/>
          </a:xfrm>
          <a:prstGeom prst="rect">
            <a:avLst/>
          </a:prstGeom>
          <a:noFill/>
        </p:spPr>
        <p:txBody>
          <a:bodyPr wrap="square" rtlCol="0">
            <a:spAutoFit/>
          </a:bodyPr>
          <a:p>
            <a:pPr algn="l"/>
            <a:r>
              <a:rPr lang="en-US" altLang="zh-CN" sz="2000" b="1">
                <a:solidFill>
                  <a:srgbClr val="CE2A7C"/>
                </a:solidFill>
                <a:latin typeface="Arial" panose="020B0604020202020204" pitchFamily="34" charset="0"/>
                <a:cs typeface="Arial" panose="020B0604020202020204" pitchFamily="34" charset="0"/>
              </a:rPr>
              <a:t>5 minute infro of China Guangzhou Vast cosmetic </a:t>
            </a:r>
            <a:endParaRPr lang="en-US" altLang="zh-CN" sz="2000" b="1">
              <a:solidFill>
                <a:srgbClr val="CE2A7C"/>
              </a:solidFill>
              <a:latin typeface="Arial" panose="020B0604020202020204" pitchFamily="34" charset="0"/>
              <a:cs typeface="Arial" panose="020B0604020202020204" pitchFamily="34" charset="0"/>
            </a:endParaRPr>
          </a:p>
        </p:txBody>
      </p:sp>
      <p:sp>
        <p:nvSpPr>
          <p:cNvPr id="12" name="文本框 11"/>
          <p:cNvSpPr txBox="1"/>
          <p:nvPr/>
        </p:nvSpPr>
        <p:spPr>
          <a:xfrm>
            <a:off x="9716770" y="6009640"/>
            <a:ext cx="1389380" cy="368300"/>
          </a:xfrm>
          <a:prstGeom prst="rect">
            <a:avLst/>
          </a:prstGeom>
          <a:noFill/>
        </p:spPr>
        <p:txBody>
          <a:bodyPr wrap="square" rtlCol="0">
            <a:spAutoFit/>
            <a:scene3d>
              <a:camera prst="orthographicFront"/>
              <a:lightRig rig="threePt" dir="t"/>
            </a:scene3d>
          </a:bodyPr>
          <a:p>
            <a:r>
              <a:rPr lang="en-US" altLang="zh-CN" b="1">
                <a:solidFill>
                  <a:srgbClr val="CE2A7C"/>
                </a:solidFill>
                <a:effectLst>
                  <a:outerShdw blurRad="38100" dist="25400" dir="5400000" algn="ctr" rotWithShape="0">
                    <a:srgbClr val="6E747A">
                      <a:alpha val="43000"/>
                    </a:srgbClr>
                  </a:outerShdw>
                </a:effectLst>
              </a:rPr>
              <a:t>AND MORE</a:t>
            </a:r>
            <a:endParaRPr lang="en-US" altLang="zh-CN" b="1">
              <a:solidFill>
                <a:srgbClr val="CE2A7C"/>
              </a:solidFill>
              <a:effectLst>
                <a:outerShdw blurRad="38100" dist="25400" dir="5400000" algn="ctr" rotWithShape="0">
                  <a:srgbClr val="6E747A">
                    <a:alpha val="43000"/>
                  </a:srgbClr>
                </a:outerShdw>
              </a:effectLst>
            </a:endParaRPr>
          </a:p>
        </p:txBody>
      </p:sp>
      <p:sp>
        <p:nvSpPr>
          <p:cNvPr id="2" name="文本框 1"/>
          <p:cNvSpPr txBox="1"/>
          <p:nvPr/>
        </p:nvSpPr>
        <p:spPr>
          <a:xfrm>
            <a:off x="1149350" y="1727835"/>
            <a:ext cx="10307955" cy="2579370"/>
          </a:xfrm>
          <a:prstGeom prst="rect">
            <a:avLst/>
          </a:prstGeom>
          <a:noFill/>
        </p:spPr>
        <p:txBody>
          <a:bodyPr wrap="square" rtlCol="0" anchor="t">
            <a:noAutofit/>
          </a:bodyPr>
          <a:p>
            <a:pPr algn="l">
              <a:lnSpc>
                <a:spcPct val="120000"/>
              </a:lnSpc>
              <a:buClrTx/>
              <a:buSzTx/>
              <a:buFontTx/>
            </a:pPr>
            <a:r>
              <a:rPr lang="en-US" altLang="zh-CN">
                <a:latin typeface="Arial" panose="020B0604020202020204" pitchFamily="34" charset="0"/>
                <a:sym typeface="+mn-ea"/>
              </a:rPr>
              <a:t>Our company Guangzhou Vast Cosmetic Co.,Ltd was established in 2018, </a:t>
            </a:r>
            <a:r>
              <a:rPr lang="en-US" altLang="zh-CN">
                <a:latin typeface="Arial" panose="020B0604020202020204" pitchFamily="34" charset="0"/>
                <a:sym typeface="+mn-ea"/>
              </a:rPr>
              <a:t>a high-tech enterprise focusing on customizing make-up for customers, integrating scientific research, production, sales and service </a:t>
            </a:r>
            <a:r>
              <a:rPr lang="zh-CN" altLang="en-US">
                <a:latin typeface="Arial" panose="020B0604020202020204" pitchFamily="34" charset="0"/>
                <a:sym typeface="+mn-ea"/>
              </a:rPr>
              <a:t>。</a:t>
            </a:r>
            <a:endParaRPr lang="en-US" altLang="zh-CN">
              <a:latin typeface="Arial" panose="020B0604020202020204" pitchFamily="34" charset="0"/>
              <a:sym typeface="+mn-ea"/>
            </a:endParaRPr>
          </a:p>
          <a:p>
            <a:pPr algn="l">
              <a:lnSpc>
                <a:spcPct val="120000"/>
              </a:lnSpc>
              <a:buClrTx/>
              <a:buSzTx/>
              <a:buFontTx/>
            </a:pPr>
            <a:r>
              <a:rPr lang="en-US" altLang="zh-CN">
                <a:latin typeface="Arial" panose="020B0604020202020204" pitchFamily="34" charset="0"/>
                <a:sym typeface="+mn-ea"/>
              </a:rPr>
              <a:t>We focus on making middle and high-end quality products.We help many foreign brands build from scratch and create high-quality and competitive brands for customers.  </a:t>
            </a:r>
            <a:endParaRPr lang="en-US" altLang="zh-CN">
              <a:latin typeface="Arial" panose="020B0604020202020204" pitchFamily="34" charset="0"/>
              <a:sym typeface="+mn-ea"/>
            </a:endParaRPr>
          </a:p>
          <a:p>
            <a:pPr algn="l">
              <a:lnSpc>
                <a:spcPct val="120000"/>
              </a:lnSpc>
              <a:buClrTx/>
              <a:buSzTx/>
              <a:buFontTx/>
            </a:pPr>
            <a:r>
              <a:rPr lang="en-US" altLang="zh-CN">
                <a:latin typeface="Arial" panose="020B0604020202020204" pitchFamily="34" charset="0"/>
                <a:sym typeface="+mn-ea"/>
              </a:rPr>
              <a:t>Welcome to contact us, we can make samples for you free, and look forward to developing together with your brand.</a:t>
            </a:r>
            <a:endParaRPr lang="en-US" altLang="zh-CN">
              <a:latin typeface="Arial" panose="020B0604020202020204" pitchFamily="34" charset="0"/>
              <a:sym typeface="+mn-ea"/>
            </a:endParaRPr>
          </a:p>
        </p:txBody>
      </p:sp>
      <p:pic>
        <p:nvPicPr>
          <p:cNvPr id="3" name="图片 2" descr="微信图片_20240110102404-removebg-preview(1)"/>
          <p:cNvPicPr>
            <a:picLocks noChangeAspect="1"/>
          </p:cNvPicPr>
          <p:nvPr/>
        </p:nvPicPr>
        <p:blipFill>
          <a:blip r:embed="rId2"/>
          <a:stretch>
            <a:fillRect/>
          </a:stretch>
        </p:blipFill>
        <p:spPr>
          <a:xfrm>
            <a:off x="9167495" y="5092065"/>
            <a:ext cx="2745740" cy="889635"/>
          </a:xfrm>
          <a:prstGeom prst="rect">
            <a:avLst/>
          </a:prstGeom>
        </p:spPr>
      </p:pic>
      <p:pic>
        <p:nvPicPr>
          <p:cNvPr id="4102" name="图片 11" descr="彩妆png"/>
          <p:cNvPicPr>
            <a:picLocks noRot="1" noChangeAspect="1"/>
          </p:cNvPicPr>
          <p:nvPr>
            <p:custDataLst>
              <p:tags r:id="rId3"/>
            </p:custDataLst>
          </p:nvPr>
        </p:nvPicPr>
        <p:blipFill>
          <a:blip r:embed="rId4">
            <a:lum/>
          </a:blip>
          <a:srcRect/>
          <a:stretch>
            <a:fillRect/>
          </a:stretch>
        </p:blipFill>
        <p:spPr>
          <a:xfrm>
            <a:off x="596265" y="2874645"/>
            <a:ext cx="8651875" cy="3723005"/>
          </a:xfrm>
          <a:prstGeom prst="rect">
            <a:avLst/>
          </a:prstGeom>
          <a:noFill/>
          <a:ln w="9525">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2" name="图片 1" descr="lip (1)"/>
          <p:cNvPicPr>
            <a:picLocks noChangeAspect="1"/>
          </p:cNvPicPr>
          <p:nvPr/>
        </p:nvPicPr>
        <p:blipFill>
          <a:blip r:embed="rId1"/>
          <a:stretch>
            <a:fillRect/>
          </a:stretch>
        </p:blipFill>
        <p:spPr>
          <a:xfrm>
            <a:off x="949325" y="439420"/>
            <a:ext cx="3166110" cy="3166110"/>
          </a:xfrm>
          <a:prstGeom prst="rect">
            <a:avLst/>
          </a:prstGeom>
        </p:spPr>
      </p:pic>
      <p:pic>
        <p:nvPicPr>
          <p:cNvPr id="7" name="图片 6" descr="lip (2)"/>
          <p:cNvPicPr>
            <a:picLocks noChangeAspect="1"/>
          </p:cNvPicPr>
          <p:nvPr/>
        </p:nvPicPr>
        <p:blipFill>
          <a:blip r:embed="rId2"/>
          <a:stretch>
            <a:fillRect/>
          </a:stretch>
        </p:blipFill>
        <p:spPr>
          <a:xfrm>
            <a:off x="4652645" y="551815"/>
            <a:ext cx="3055620" cy="2834005"/>
          </a:xfrm>
          <a:prstGeom prst="rect">
            <a:avLst/>
          </a:prstGeom>
        </p:spPr>
      </p:pic>
      <p:pic>
        <p:nvPicPr>
          <p:cNvPr id="8" name="图片 7" descr="lip (4)"/>
          <p:cNvPicPr>
            <a:picLocks noChangeAspect="1"/>
          </p:cNvPicPr>
          <p:nvPr/>
        </p:nvPicPr>
        <p:blipFill>
          <a:blip r:embed="rId3"/>
          <a:srcRect l="2931" t="4432" r="1430" b="2978"/>
          <a:stretch>
            <a:fillRect/>
          </a:stretch>
        </p:blipFill>
        <p:spPr>
          <a:xfrm>
            <a:off x="7949565" y="387985"/>
            <a:ext cx="3084195" cy="2986405"/>
          </a:xfrm>
          <a:prstGeom prst="rect">
            <a:avLst/>
          </a:prstGeom>
        </p:spPr>
      </p:pic>
      <p:sp>
        <p:nvSpPr>
          <p:cNvPr id="14" name="文本框 13"/>
          <p:cNvSpPr txBox="1"/>
          <p:nvPr/>
        </p:nvSpPr>
        <p:spPr>
          <a:xfrm>
            <a:off x="407670" y="157480"/>
            <a:ext cx="4064000" cy="368300"/>
          </a:xfrm>
          <a:prstGeom prst="rect">
            <a:avLst/>
          </a:prstGeom>
          <a:noFill/>
        </p:spPr>
        <p:txBody>
          <a:bodyPr wrap="square" rtlCol="0">
            <a:spAutoFit/>
          </a:bodyPr>
          <a:p>
            <a:r>
              <a:rPr lang="en-US" altLang="zh-CN" b="1">
                <a:solidFill>
                  <a:srgbClr val="CE2A7C"/>
                </a:solidFill>
                <a:latin typeface="Arial" panose="020B0604020202020204" pitchFamily="34" charset="0"/>
                <a:cs typeface="Arial" panose="020B0604020202020204" pitchFamily="34" charset="0"/>
              </a:rPr>
              <a:t>Our Development</a:t>
            </a:r>
            <a:endParaRPr lang="en-US" altLang="zh-CN" b="1">
              <a:solidFill>
                <a:srgbClr val="CE2A7C"/>
              </a:solidFill>
              <a:latin typeface="Arial" panose="020B0604020202020204" pitchFamily="34" charset="0"/>
              <a:cs typeface="Arial" panose="020B0604020202020204" pitchFamily="34" charset="0"/>
            </a:endParaRPr>
          </a:p>
        </p:txBody>
      </p:sp>
      <p:pic>
        <p:nvPicPr>
          <p:cNvPr id="15" name="图片 14" descr="eyeshadow (8)"/>
          <p:cNvPicPr>
            <a:picLocks noChangeAspect="1"/>
          </p:cNvPicPr>
          <p:nvPr/>
        </p:nvPicPr>
        <p:blipFill>
          <a:blip r:embed="rId4"/>
          <a:stretch>
            <a:fillRect/>
          </a:stretch>
        </p:blipFill>
        <p:spPr>
          <a:xfrm>
            <a:off x="4356735" y="3430905"/>
            <a:ext cx="3185795" cy="3185795"/>
          </a:xfrm>
          <a:prstGeom prst="rect">
            <a:avLst/>
          </a:prstGeom>
        </p:spPr>
      </p:pic>
      <p:pic>
        <p:nvPicPr>
          <p:cNvPr id="17" name="图片 16" descr="lip (8)"/>
          <p:cNvPicPr>
            <a:picLocks noChangeAspect="1"/>
          </p:cNvPicPr>
          <p:nvPr/>
        </p:nvPicPr>
        <p:blipFill>
          <a:blip r:embed="rId5"/>
          <a:stretch>
            <a:fillRect/>
          </a:stretch>
        </p:blipFill>
        <p:spPr>
          <a:xfrm>
            <a:off x="948690" y="3430270"/>
            <a:ext cx="3166745" cy="3166745"/>
          </a:xfrm>
          <a:prstGeom prst="rect">
            <a:avLst/>
          </a:prstGeom>
        </p:spPr>
      </p:pic>
      <p:pic>
        <p:nvPicPr>
          <p:cNvPr id="18" name="图片 17" descr="lip tint (1)"/>
          <p:cNvPicPr>
            <a:picLocks noChangeAspect="1"/>
          </p:cNvPicPr>
          <p:nvPr/>
        </p:nvPicPr>
        <p:blipFill>
          <a:blip r:embed="rId6"/>
          <a:stretch>
            <a:fillRect/>
          </a:stretch>
        </p:blipFill>
        <p:spPr>
          <a:xfrm>
            <a:off x="7708265" y="3411855"/>
            <a:ext cx="3116580" cy="31165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primer (3)"/>
          <p:cNvPicPr>
            <a:picLocks noChangeAspect="1"/>
          </p:cNvPicPr>
          <p:nvPr>
            <p:custDataLst>
              <p:tags r:id="rId1"/>
            </p:custDataLst>
          </p:nvPr>
        </p:nvPicPr>
        <p:blipFill>
          <a:blip r:embed="rId2"/>
          <a:stretch>
            <a:fillRect/>
          </a:stretch>
        </p:blipFill>
        <p:spPr>
          <a:xfrm>
            <a:off x="4450080" y="410210"/>
            <a:ext cx="3115945" cy="3115945"/>
          </a:xfrm>
          <a:prstGeom prst="rect">
            <a:avLst/>
          </a:prstGeom>
        </p:spPr>
      </p:pic>
      <p:pic>
        <p:nvPicPr>
          <p:cNvPr id="6" name="图片 5" descr="Filter (6)"/>
          <p:cNvPicPr>
            <a:picLocks noChangeAspect="1"/>
          </p:cNvPicPr>
          <p:nvPr>
            <p:custDataLst>
              <p:tags r:id="rId3"/>
            </p:custDataLst>
          </p:nvPr>
        </p:nvPicPr>
        <p:blipFill>
          <a:blip r:embed="rId4"/>
          <a:stretch>
            <a:fillRect/>
          </a:stretch>
        </p:blipFill>
        <p:spPr>
          <a:xfrm>
            <a:off x="7745095" y="410210"/>
            <a:ext cx="3001645" cy="3001645"/>
          </a:xfrm>
          <a:prstGeom prst="rect">
            <a:avLst/>
          </a:prstGeom>
        </p:spPr>
      </p:pic>
      <p:pic>
        <p:nvPicPr>
          <p:cNvPr id="5" name="图片 4" descr="lip (3)"/>
          <p:cNvPicPr>
            <a:picLocks noChangeAspect="1"/>
          </p:cNvPicPr>
          <p:nvPr>
            <p:custDataLst>
              <p:tags r:id="rId5"/>
            </p:custDataLst>
          </p:nvPr>
        </p:nvPicPr>
        <p:blipFill>
          <a:blip r:embed="rId6"/>
          <a:stretch>
            <a:fillRect/>
          </a:stretch>
        </p:blipFill>
        <p:spPr>
          <a:xfrm>
            <a:off x="1080770" y="3411855"/>
            <a:ext cx="3190240" cy="3190240"/>
          </a:xfrm>
          <a:prstGeom prst="rect">
            <a:avLst/>
          </a:prstGeom>
        </p:spPr>
      </p:pic>
      <p:pic>
        <p:nvPicPr>
          <p:cNvPr id="7" name="图片 6" descr="FOUNDATION  (1)"/>
          <p:cNvPicPr>
            <a:picLocks noChangeAspect="1"/>
          </p:cNvPicPr>
          <p:nvPr>
            <p:custDataLst>
              <p:tags r:id="rId7"/>
            </p:custDataLst>
          </p:nvPr>
        </p:nvPicPr>
        <p:blipFill>
          <a:blip r:embed="rId8"/>
          <a:stretch>
            <a:fillRect/>
          </a:stretch>
        </p:blipFill>
        <p:spPr>
          <a:xfrm>
            <a:off x="7745095" y="3520440"/>
            <a:ext cx="2980055" cy="2980055"/>
          </a:xfrm>
          <a:prstGeom prst="rect">
            <a:avLst/>
          </a:prstGeom>
        </p:spPr>
      </p:pic>
      <p:pic>
        <p:nvPicPr>
          <p:cNvPr id="14" name="图片 13" descr="oil (4)"/>
          <p:cNvPicPr>
            <a:picLocks noChangeAspect="1"/>
          </p:cNvPicPr>
          <p:nvPr/>
        </p:nvPicPr>
        <p:blipFill>
          <a:blip r:embed="rId9"/>
          <a:stretch>
            <a:fillRect/>
          </a:stretch>
        </p:blipFill>
        <p:spPr>
          <a:xfrm>
            <a:off x="1151255" y="383540"/>
            <a:ext cx="2951480" cy="2951480"/>
          </a:xfrm>
          <a:prstGeom prst="rect">
            <a:avLst/>
          </a:prstGeom>
        </p:spPr>
      </p:pic>
      <p:pic>
        <p:nvPicPr>
          <p:cNvPr id="19" name="图片 18" descr="Foundation  (3)"/>
          <p:cNvPicPr>
            <a:picLocks noChangeAspect="1"/>
          </p:cNvPicPr>
          <p:nvPr/>
        </p:nvPicPr>
        <p:blipFill>
          <a:blip r:embed="rId10"/>
          <a:stretch>
            <a:fillRect/>
          </a:stretch>
        </p:blipFill>
        <p:spPr>
          <a:xfrm>
            <a:off x="4391660" y="3411855"/>
            <a:ext cx="3088640" cy="3088640"/>
          </a:xfrm>
          <a:prstGeom prst="rect">
            <a:avLst/>
          </a:prstGeom>
        </p:spPr>
      </p:pic>
      <p:sp>
        <p:nvSpPr>
          <p:cNvPr id="22" name="文本框 21"/>
          <p:cNvSpPr txBox="1"/>
          <p:nvPr/>
        </p:nvSpPr>
        <p:spPr>
          <a:xfrm>
            <a:off x="462280" y="109855"/>
            <a:ext cx="2484120" cy="441325"/>
          </a:xfrm>
          <a:prstGeom prst="rect">
            <a:avLst/>
          </a:prstGeom>
          <a:noFill/>
        </p:spPr>
        <p:txBody>
          <a:bodyPr wrap="square" rtlCol="0">
            <a:noAutofit/>
          </a:bodyPr>
          <a:p>
            <a:r>
              <a:rPr lang="en-US" altLang="zh-CN" b="1">
                <a:solidFill>
                  <a:srgbClr val="CE2A7C"/>
                </a:solidFill>
                <a:latin typeface="Arial" panose="020B0604020202020204" pitchFamily="34" charset="0"/>
                <a:cs typeface="Arial" panose="020B0604020202020204" pitchFamily="34" charset="0"/>
                <a:sym typeface="+mn-ea"/>
              </a:rPr>
              <a:t>Our Development</a:t>
            </a:r>
            <a:endParaRPr lang="en-US" altLang="zh-CN" b="1">
              <a:solidFill>
                <a:srgbClr val="CE2A7C"/>
              </a:solidFill>
              <a:latin typeface="Arial" panose="020B0604020202020204" pitchFamily="34" charset="0"/>
              <a:cs typeface="Arial" panose="020B0604020202020204" pitchFamily="34" charset="0"/>
            </a:endParaRPr>
          </a:p>
          <a:p>
            <a:endParaRPr lang="en-US" altLang="zh-CN" b="1">
              <a:solidFill>
                <a:srgbClr val="CE2A7C"/>
              </a:solidFill>
              <a:latin typeface="Arial" panose="020B0604020202020204" pitchFamily="34" charset="0"/>
              <a:cs typeface="Arial" panose="020B0604020202020204"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pattFill prst="pct5">
          <a:fgClr>
            <a:schemeClr val="bg1">
              <a:lumMod val="85000"/>
            </a:schemeClr>
          </a:fgClr>
          <a:bgClr>
            <a:schemeClr val="bg1">
              <a:lumMod val="95000"/>
            </a:schemeClr>
          </a:bgClr>
        </a:pattFill>
        <a:effectLst/>
      </p:bgPr>
    </p:bg>
    <p:spTree>
      <p:nvGrpSpPr>
        <p:cNvPr id="1" name=""/>
        <p:cNvGrpSpPr/>
        <p:nvPr/>
      </p:nvGrpSpPr>
      <p:grpSpPr/>
      <p:sp>
        <p:nvSpPr>
          <p:cNvPr id="4" name="文本框 3"/>
          <p:cNvSpPr txBox="1"/>
          <p:nvPr/>
        </p:nvSpPr>
        <p:spPr>
          <a:xfrm>
            <a:off x="668020" y="473710"/>
            <a:ext cx="4432300" cy="455930"/>
          </a:xfrm>
          <a:prstGeom prst="rect">
            <a:avLst/>
          </a:prstGeom>
          <a:noFill/>
        </p:spPr>
        <p:txBody>
          <a:bodyPr wrap="square" rtlCol="0">
            <a:noAutofit/>
          </a:bodyPr>
          <a:p>
            <a:r>
              <a:rPr lang="en-US" altLang="zh-CN" b="1">
                <a:solidFill>
                  <a:srgbClr val="CE2A7C"/>
                </a:solidFill>
                <a:latin typeface="Arial" panose="020B0604020202020204" pitchFamily="34" charset="0"/>
                <a:cs typeface="Arial" panose="020B0604020202020204" pitchFamily="34" charset="0"/>
              </a:rPr>
              <a:t>How do we make your product?</a:t>
            </a:r>
            <a:endParaRPr lang="en-US" altLang="zh-CN" b="1">
              <a:solidFill>
                <a:srgbClr val="CE2A7C"/>
              </a:solidFill>
              <a:latin typeface="Arial" panose="020B0604020202020204" pitchFamily="34" charset="0"/>
              <a:cs typeface="Arial" panose="020B0604020202020204" pitchFamily="34" charset="0"/>
            </a:endParaRPr>
          </a:p>
        </p:txBody>
      </p:sp>
      <p:pic>
        <p:nvPicPr>
          <p:cNvPr id="3" name="图片 2"/>
          <p:cNvPicPr>
            <a:picLocks noChangeAspect="1"/>
          </p:cNvPicPr>
          <p:nvPr>
            <p:custDataLst>
              <p:tags r:id="rId1"/>
            </p:custDataLst>
          </p:nvPr>
        </p:nvPicPr>
        <p:blipFill>
          <a:blip r:embed="rId2"/>
          <a:stretch>
            <a:fillRect/>
          </a:stretch>
        </p:blipFill>
        <p:spPr>
          <a:xfrm>
            <a:off x="668020" y="1240790"/>
            <a:ext cx="10563225" cy="46863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pattFill prst="pct10">
          <a:fgClr>
            <a:schemeClr val="accent2">
              <a:lumMod val="20000"/>
              <a:lumOff val="80000"/>
            </a:schemeClr>
          </a:fgClr>
          <a:bgClr>
            <a:schemeClr val="bg1"/>
          </a:bgClr>
        </a:pattFill>
        <a:effectLst/>
      </p:bgPr>
    </p:bg>
    <p:spTree>
      <p:nvGrpSpPr>
        <p:cNvPr id="1" name=""/>
        <p:cNvGrpSpPr/>
        <p:nvPr/>
      </p:nvGrpSpPr>
      <p:grpSpPr/>
      <p:sp>
        <p:nvSpPr>
          <p:cNvPr id="5" name="文本框 4"/>
          <p:cNvSpPr txBox="1"/>
          <p:nvPr/>
        </p:nvSpPr>
        <p:spPr>
          <a:xfrm>
            <a:off x="700405" y="635000"/>
            <a:ext cx="4422775" cy="513080"/>
          </a:xfrm>
          <a:prstGeom prst="rect">
            <a:avLst/>
          </a:prstGeom>
          <a:noFill/>
        </p:spPr>
        <p:txBody>
          <a:bodyPr wrap="square" rtlCol="0">
            <a:noAutofit/>
          </a:bodyPr>
          <a:p>
            <a:r>
              <a:rPr lang="en-US" altLang="zh-CN" b="1">
                <a:solidFill>
                  <a:srgbClr val="CE2A7C"/>
                </a:solidFill>
                <a:latin typeface="Arial" panose="020B0604020202020204" pitchFamily="34" charset="0"/>
                <a:cs typeface="Arial" panose="020B0604020202020204" pitchFamily="34" charset="0"/>
              </a:rPr>
              <a:t>You can trusted</a:t>
            </a:r>
            <a:endParaRPr lang="en-US" altLang="zh-CN" b="1">
              <a:solidFill>
                <a:srgbClr val="CE2A7C"/>
              </a:solidFill>
              <a:latin typeface="Arial" panose="020B0604020202020204" pitchFamily="34" charset="0"/>
              <a:cs typeface="Arial" panose="020B0604020202020204" pitchFamily="34" charset="0"/>
            </a:endParaRPr>
          </a:p>
        </p:txBody>
      </p:sp>
      <p:pic>
        <p:nvPicPr>
          <p:cNvPr id="6152" name="图片 4" descr="91ef76c6a7efce1b02e222c8a051f3deb58f65e3"/>
          <p:cNvPicPr>
            <a:picLocks noRot="1" noChangeAspect="1"/>
          </p:cNvPicPr>
          <p:nvPr>
            <p:custDataLst>
              <p:tags r:id="rId1"/>
            </p:custDataLst>
          </p:nvPr>
        </p:nvPicPr>
        <p:blipFill>
          <a:blip r:embed="rId2">
            <a:lum/>
          </a:blip>
          <a:srcRect/>
          <a:stretch>
            <a:fillRect/>
          </a:stretch>
        </p:blipFill>
        <p:spPr>
          <a:xfrm>
            <a:off x="3352165" y="4071620"/>
            <a:ext cx="1310005" cy="1086485"/>
          </a:xfrm>
          <a:prstGeom prst="rect">
            <a:avLst/>
          </a:prstGeom>
          <a:noFill/>
          <a:ln w="9525">
            <a:noFill/>
          </a:ln>
        </p:spPr>
      </p:pic>
      <p:pic>
        <p:nvPicPr>
          <p:cNvPr id="6154" name="图片 6" descr="1467791336041287000-1"/>
          <p:cNvPicPr>
            <a:picLocks noRot="1" noChangeAspect="1"/>
          </p:cNvPicPr>
          <p:nvPr>
            <p:custDataLst>
              <p:tags r:id="rId3"/>
            </p:custDataLst>
          </p:nvPr>
        </p:nvPicPr>
        <p:blipFill>
          <a:blip r:embed="rId4">
            <a:lum/>
          </a:blip>
          <a:srcRect/>
          <a:stretch>
            <a:fillRect/>
          </a:stretch>
        </p:blipFill>
        <p:spPr>
          <a:xfrm>
            <a:off x="3471545" y="5498465"/>
            <a:ext cx="1242695" cy="1047115"/>
          </a:xfrm>
          <a:prstGeom prst="rect">
            <a:avLst/>
          </a:prstGeom>
          <a:noFill/>
          <a:ln w="9525">
            <a:noFill/>
          </a:ln>
        </p:spPr>
      </p:pic>
      <p:sp>
        <p:nvSpPr>
          <p:cNvPr id="18" name="文本框 17"/>
          <p:cNvSpPr txBox="1"/>
          <p:nvPr/>
        </p:nvSpPr>
        <p:spPr>
          <a:xfrm>
            <a:off x="5679440" y="1275080"/>
            <a:ext cx="5885180" cy="3729990"/>
          </a:xfrm>
          <a:prstGeom prst="rect">
            <a:avLst/>
          </a:prstGeom>
          <a:noFill/>
        </p:spPr>
        <p:txBody>
          <a:bodyPr wrap="square" rtlCol="0">
            <a:noAutofit/>
          </a:bodyPr>
          <a:p>
            <a:r>
              <a:rPr lang="en-US" altLang="zh-CN" sz="1600">
                <a:latin typeface="Arial" panose="020B0604020202020204" pitchFamily="34" charset="0"/>
                <a:sym typeface="+mn-ea"/>
              </a:rPr>
              <a:t>Guangzhou Vast Cosmetic Co.,Ltd </a:t>
            </a:r>
            <a:r>
              <a:rPr lang="en-US" altLang="zh-CN" sz="1600">
                <a:latin typeface="Arial" panose="020B0604020202020204" pitchFamily="34" charset="0"/>
                <a:sym typeface="+mn-ea"/>
              </a:rPr>
              <a:t>, a manufacturer who specialized in color cosmetics for 10 years continuing creating ,growing and innovating. </a:t>
            </a:r>
            <a:endParaRPr lang="en-US" altLang="zh-CN" sz="1600">
              <a:latin typeface="Arial" panose="020B0604020202020204" pitchFamily="34" charset="0"/>
              <a:sym typeface="+mn-ea"/>
            </a:endParaRPr>
          </a:p>
          <a:p>
            <a:r>
              <a:rPr lang="en-US" altLang="zh-CN" sz="1600">
                <a:latin typeface="Arial" panose="020B0604020202020204" pitchFamily="34" charset="0"/>
                <a:sym typeface="+mn-ea"/>
              </a:rPr>
              <a:t>We’re one of the leading firms in the Cosmetic industry, located in Guangzhou City.</a:t>
            </a:r>
            <a:endParaRPr lang="en-US" altLang="zh-CN" sz="1600">
              <a:latin typeface="Arial" panose="020B0604020202020204" pitchFamily="34" charset="0"/>
              <a:sym typeface="+mn-ea"/>
            </a:endParaRPr>
          </a:p>
          <a:p>
            <a:r>
              <a:rPr lang="en-US" altLang="zh-CN" sz="1600">
                <a:latin typeface="Arial" panose="020B0604020202020204" pitchFamily="34" charset="0"/>
                <a:sym typeface="+mn-ea"/>
              </a:rPr>
              <a:t>Achieved international certificates such as ISO9001, ISO22716, TUV/SASO, GMP, MSDS, FSC, etc.</a:t>
            </a:r>
            <a:endParaRPr lang="en-US" altLang="zh-CN" sz="1600">
              <a:latin typeface="Arial" panose="020B0604020202020204" pitchFamily="34" charset="0"/>
              <a:sym typeface="+mn-ea"/>
            </a:endParaRPr>
          </a:p>
          <a:p>
            <a:endParaRPr lang="en-US" altLang="zh-CN" sz="1600">
              <a:latin typeface="Arial" panose="020B0604020202020204" pitchFamily="34" charset="0"/>
              <a:sym typeface="+mn-ea"/>
            </a:endParaRPr>
          </a:p>
          <a:p>
            <a:endParaRPr lang="en-US" altLang="zh-CN" sz="1600">
              <a:latin typeface="Arial" panose="020B0604020202020204" pitchFamily="34" charset="0"/>
              <a:sym typeface="+mn-ea"/>
            </a:endParaRPr>
          </a:p>
          <a:p>
            <a:r>
              <a:rPr lang="en-US" altLang="zh-CN" sz="1600">
                <a:solidFill>
                  <a:srgbClr val="FF0000"/>
                </a:solidFill>
                <a:latin typeface="Arial" panose="020B0604020202020204" pitchFamily="34" charset="0"/>
                <a:sym typeface="+mn-ea"/>
              </a:rPr>
              <a:t>We do strict quality control and all product produce in Dust-free line.</a:t>
            </a:r>
            <a:endParaRPr lang="en-US" altLang="zh-CN" sz="1600">
              <a:solidFill>
                <a:srgbClr val="FF0000"/>
              </a:solidFill>
              <a:latin typeface="Arial" panose="020B0604020202020204" pitchFamily="34" charset="0"/>
              <a:sym typeface="+mn-ea"/>
            </a:endParaRPr>
          </a:p>
          <a:p>
            <a:endParaRPr lang="en-US" altLang="zh-CN" sz="1600">
              <a:solidFill>
                <a:srgbClr val="FF0000"/>
              </a:solidFill>
              <a:latin typeface="Arial" panose="020B0604020202020204" pitchFamily="34" charset="0"/>
              <a:sym typeface="+mn-ea"/>
            </a:endParaRPr>
          </a:p>
        </p:txBody>
      </p:sp>
      <p:pic>
        <p:nvPicPr>
          <p:cNvPr id="6155" name="图片 2" descr="33"/>
          <p:cNvPicPr>
            <a:picLocks noRot="1" noChangeAspect="1"/>
          </p:cNvPicPr>
          <p:nvPr>
            <p:custDataLst>
              <p:tags r:id="rId5"/>
            </p:custDataLst>
          </p:nvPr>
        </p:nvPicPr>
        <p:blipFill>
          <a:blip r:embed="rId6">
            <a:lum/>
          </a:blip>
          <a:srcRect t="20670"/>
          <a:stretch>
            <a:fillRect/>
          </a:stretch>
        </p:blipFill>
        <p:spPr>
          <a:xfrm>
            <a:off x="5560060" y="4697095"/>
            <a:ext cx="6124575" cy="2047240"/>
          </a:xfrm>
          <a:prstGeom prst="rect">
            <a:avLst/>
          </a:prstGeom>
          <a:noFill/>
          <a:ln w="9525">
            <a:noFill/>
          </a:ln>
        </p:spPr>
      </p:pic>
      <p:pic>
        <p:nvPicPr>
          <p:cNvPr id="3" name="图片 2"/>
          <p:cNvPicPr>
            <a:picLocks noChangeAspect="1"/>
          </p:cNvPicPr>
          <p:nvPr>
            <p:custDataLst>
              <p:tags r:id="rId7"/>
            </p:custDataLst>
          </p:nvPr>
        </p:nvPicPr>
        <p:blipFill>
          <a:blip r:embed="rId8"/>
          <a:stretch>
            <a:fillRect/>
          </a:stretch>
        </p:blipFill>
        <p:spPr>
          <a:xfrm>
            <a:off x="700405" y="977265"/>
            <a:ext cx="2442210" cy="2921635"/>
          </a:xfrm>
          <a:prstGeom prst="rect">
            <a:avLst/>
          </a:prstGeom>
        </p:spPr>
      </p:pic>
      <p:pic>
        <p:nvPicPr>
          <p:cNvPr id="4" name="图片 3"/>
          <p:cNvPicPr>
            <a:picLocks noChangeAspect="1"/>
          </p:cNvPicPr>
          <p:nvPr>
            <p:custDataLst>
              <p:tags r:id="rId9"/>
            </p:custDataLst>
          </p:nvPr>
        </p:nvPicPr>
        <p:blipFill>
          <a:blip r:embed="rId10"/>
          <a:stretch>
            <a:fillRect/>
          </a:stretch>
        </p:blipFill>
        <p:spPr>
          <a:xfrm>
            <a:off x="3154680" y="977265"/>
            <a:ext cx="2195830" cy="2919095"/>
          </a:xfrm>
          <a:prstGeom prst="rect">
            <a:avLst/>
          </a:prstGeom>
        </p:spPr>
      </p:pic>
      <p:pic>
        <p:nvPicPr>
          <p:cNvPr id="6" name="图片 5"/>
          <p:cNvPicPr>
            <a:picLocks noChangeAspect="1"/>
          </p:cNvPicPr>
          <p:nvPr>
            <p:custDataLst>
              <p:tags r:id="rId11"/>
            </p:custDataLst>
          </p:nvPr>
        </p:nvPicPr>
        <p:blipFill>
          <a:blip r:embed="rId12"/>
          <a:stretch>
            <a:fillRect/>
          </a:stretch>
        </p:blipFill>
        <p:spPr>
          <a:xfrm>
            <a:off x="700405" y="3898900"/>
            <a:ext cx="2246630" cy="29972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4" name="内容占位符 3"/>
          <p:cNvPicPr>
            <a:picLocks noChangeAspect="1"/>
          </p:cNvPicPr>
          <p:nvPr>
            <p:ph idx="1"/>
          </p:nvPr>
        </p:nvPicPr>
        <p:blipFill>
          <a:blip r:embed="rId1"/>
          <a:stretch>
            <a:fillRect/>
          </a:stretch>
        </p:blipFill>
        <p:spPr>
          <a:xfrm>
            <a:off x="438150" y="791210"/>
            <a:ext cx="2117725" cy="2825115"/>
          </a:xfrm>
          <a:prstGeom prst="rect">
            <a:avLst/>
          </a:prstGeom>
        </p:spPr>
      </p:pic>
      <p:pic>
        <p:nvPicPr>
          <p:cNvPr id="5" name="图片 4"/>
          <p:cNvPicPr>
            <a:picLocks noChangeAspect="1"/>
          </p:cNvPicPr>
          <p:nvPr>
            <p:custDataLst>
              <p:tags r:id="rId2"/>
            </p:custDataLst>
          </p:nvPr>
        </p:nvPicPr>
        <p:blipFill>
          <a:blip r:embed="rId3"/>
          <a:stretch>
            <a:fillRect/>
          </a:stretch>
        </p:blipFill>
        <p:spPr>
          <a:xfrm>
            <a:off x="2790825" y="791210"/>
            <a:ext cx="2149475" cy="2825115"/>
          </a:xfrm>
          <a:prstGeom prst="rect">
            <a:avLst/>
          </a:prstGeom>
        </p:spPr>
      </p:pic>
      <p:pic>
        <p:nvPicPr>
          <p:cNvPr id="6" name="图片 5"/>
          <p:cNvPicPr>
            <a:picLocks noChangeAspect="1"/>
          </p:cNvPicPr>
          <p:nvPr>
            <p:custDataLst>
              <p:tags r:id="rId4"/>
            </p:custDataLst>
          </p:nvPr>
        </p:nvPicPr>
        <p:blipFill>
          <a:blip r:embed="rId5"/>
          <a:stretch>
            <a:fillRect/>
          </a:stretch>
        </p:blipFill>
        <p:spPr>
          <a:xfrm>
            <a:off x="562610" y="3704590"/>
            <a:ext cx="4377690" cy="2159000"/>
          </a:xfrm>
          <a:prstGeom prst="rect">
            <a:avLst/>
          </a:prstGeom>
        </p:spPr>
      </p:pic>
      <p:sp>
        <p:nvSpPr>
          <p:cNvPr id="7" name="文本框 6"/>
          <p:cNvSpPr txBox="1"/>
          <p:nvPr/>
        </p:nvSpPr>
        <p:spPr>
          <a:xfrm>
            <a:off x="5406390" y="2952750"/>
            <a:ext cx="5030470" cy="1292225"/>
          </a:xfrm>
          <a:prstGeom prst="rect">
            <a:avLst/>
          </a:prstGeom>
          <a:noFill/>
        </p:spPr>
        <p:txBody>
          <a:bodyPr wrap="square" rtlCol="0" anchor="t">
            <a:noAutofit/>
          </a:bodyPr>
          <a:p>
            <a:r>
              <a:rPr lang="zh-CN" altLang="en-US" sz="2000">
                <a:sym typeface="+mn-ea"/>
              </a:rPr>
              <a:t>We have our own lab and RD team to help client develop formula and do the color-matching.</a:t>
            </a:r>
            <a:endParaRPr lang="zh-CN" altLang="en-US" sz="2000">
              <a:sym typeface="+mn-ea"/>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lumMod val="90000"/>
          </a:schemeClr>
        </a:solidFill>
        <a:effectLst/>
      </p:bgPr>
    </p:bg>
    <p:spTree>
      <p:nvGrpSpPr>
        <p:cNvPr id="1" name=""/>
        <p:cNvGrpSpPr/>
        <p:nvPr/>
      </p:nvGrpSpPr>
      <p:grpSpPr/>
      <p:pic>
        <p:nvPicPr>
          <p:cNvPr id="6" name="图片 5" descr="Factory-15"/>
          <p:cNvPicPr>
            <a:picLocks noChangeAspect="1"/>
          </p:cNvPicPr>
          <p:nvPr/>
        </p:nvPicPr>
        <p:blipFill>
          <a:blip r:embed="rId1"/>
          <a:stretch>
            <a:fillRect/>
          </a:stretch>
        </p:blipFill>
        <p:spPr>
          <a:xfrm rot="5400000">
            <a:off x="6177915" y="1416685"/>
            <a:ext cx="3008630" cy="2258060"/>
          </a:xfrm>
          <a:prstGeom prst="rect">
            <a:avLst/>
          </a:prstGeom>
        </p:spPr>
      </p:pic>
      <p:pic>
        <p:nvPicPr>
          <p:cNvPr id="7" name="图片 6" descr="Factory-8"/>
          <p:cNvPicPr>
            <a:picLocks noChangeAspect="1"/>
          </p:cNvPicPr>
          <p:nvPr/>
        </p:nvPicPr>
        <p:blipFill>
          <a:blip r:embed="rId2"/>
          <a:stretch>
            <a:fillRect/>
          </a:stretch>
        </p:blipFill>
        <p:spPr>
          <a:xfrm rot="5400000">
            <a:off x="3981450" y="1415415"/>
            <a:ext cx="2999740" cy="2249805"/>
          </a:xfrm>
          <a:prstGeom prst="rect">
            <a:avLst/>
          </a:prstGeom>
        </p:spPr>
      </p:pic>
      <p:pic>
        <p:nvPicPr>
          <p:cNvPr id="8" name="图片 7" descr="Factory-12"/>
          <p:cNvPicPr>
            <a:picLocks noChangeAspect="1"/>
          </p:cNvPicPr>
          <p:nvPr/>
        </p:nvPicPr>
        <p:blipFill>
          <a:blip r:embed="rId3"/>
          <a:stretch>
            <a:fillRect/>
          </a:stretch>
        </p:blipFill>
        <p:spPr>
          <a:xfrm rot="5400000">
            <a:off x="8376285" y="1417320"/>
            <a:ext cx="3008630" cy="2257425"/>
          </a:xfrm>
          <a:prstGeom prst="rect">
            <a:avLst/>
          </a:prstGeom>
        </p:spPr>
      </p:pic>
      <p:pic>
        <p:nvPicPr>
          <p:cNvPr id="9" name="图片 8" descr="Factory-7"/>
          <p:cNvPicPr>
            <a:picLocks noChangeAspect="1"/>
          </p:cNvPicPr>
          <p:nvPr/>
        </p:nvPicPr>
        <p:blipFill>
          <a:blip r:embed="rId4"/>
          <a:srcRect t="21944"/>
          <a:stretch>
            <a:fillRect/>
          </a:stretch>
        </p:blipFill>
        <p:spPr>
          <a:xfrm>
            <a:off x="2254885" y="1040765"/>
            <a:ext cx="2160270" cy="2999740"/>
          </a:xfrm>
          <a:prstGeom prst="rect">
            <a:avLst/>
          </a:prstGeom>
        </p:spPr>
      </p:pic>
      <p:sp>
        <p:nvSpPr>
          <p:cNvPr id="11" name="文本框 10"/>
          <p:cNvSpPr txBox="1"/>
          <p:nvPr/>
        </p:nvSpPr>
        <p:spPr>
          <a:xfrm>
            <a:off x="292735" y="1325245"/>
            <a:ext cx="4064000" cy="768350"/>
          </a:xfrm>
          <a:prstGeom prst="rect">
            <a:avLst/>
          </a:prstGeom>
          <a:noFill/>
        </p:spPr>
        <p:txBody>
          <a:bodyPr wrap="square" rtlCol="0">
            <a:spAutoFit/>
          </a:bodyPr>
          <a:p>
            <a:r>
              <a:rPr lang="en-US" altLang="zh-CN" sz="4400" b="1">
                <a:solidFill>
                  <a:schemeClr val="bg2">
                    <a:lumMod val="90000"/>
                  </a:schemeClr>
                </a:solidFill>
                <a:latin typeface="Arial" panose="020B0604020202020204" pitchFamily="34" charset="0"/>
                <a:cs typeface="Arial" panose="020B0604020202020204" pitchFamily="34" charset="0"/>
              </a:rPr>
              <a:t>0 2</a:t>
            </a:r>
            <a:endParaRPr lang="en-US" altLang="zh-CN" sz="4400" b="1">
              <a:solidFill>
                <a:schemeClr val="bg2">
                  <a:lumMod val="90000"/>
                </a:schemeClr>
              </a:solidFill>
              <a:latin typeface="Arial" panose="020B0604020202020204" pitchFamily="34" charset="0"/>
              <a:cs typeface="Arial" panose="020B0604020202020204" pitchFamily="34" charset="0"/>
            </a:endParaRPr>
          </a:p>
        </p:txBody>
      </p:sp>
      <p:sp>
        <p:nvSpPr>
          <p:cNvPr id="12" name="文本框 11"/>
          <p:cNvSpPr txBox="1"/>
          <p:nvPr/>
        </p:nvSpPr>
        <p:spPr>
          <a:xfrm>
            <a:off x="292100" y="2239010"/>
            <a:ext cx="4064000" cy="829945"/>
          </a:xfrm>
          <a:prstGeom prst="rect">
            <a:avLst/>
          </a:prstGeom>
          <a:noFill/>
        </p:spPr>
        <p:txBody>
          <a:bodyPr wrap="square" rtlCol="0">
            <a:spAutoFit/>
          </a:bodyPr>
          <a:p>
            <a:r>
              <a:rPr lang="en-US" altLang="zh-CN" sz="2400">
                <a:latin typeface="Arial" panose="020B0604020202020204" pitchFamily="34" charset="0"/>
                <a:cs typeface="Arial" panose="020B0604020202020204" pitchFamily="34" charset="0"/>
              </a:rPr>
              <a:t>Equipment</a:t>
            </a:r>
            <a:endParaRPr lang="en-US" altLang="zh-CN" sz="2400">
              <a:latin typeface="Arial" panose="020B0604020202020204" pitchFamily="34" charset="0"/>
              <a:cs typeface="Arial" panose="020B0604020202020204" pitchFamily="34" charset="0"/>
            </a:endParaRPr>
          </a:p>
          <a:p>
            <a:r>
              <a:rPr lang="en-US" altLang="zh-CN" sz="2400">
                <a:latin typeface="Arial" panose="020B0604020202020204" pitchFamily="34" charset="0"/>
                <a:cs typeface="Arial" panose="020B0604020202020204" pitchFamily="34" charset="0"/>
              </a:rPr>
              <a:t> production</a:t>
            </a:r>
            <a:endParaRPr lang="en-US" altLang="zh-CN" sz="2400">
              <a:latin typeface="Arial" panose="020B0604020202020204" pitchFamily="34" charset="0"/>
              <a:cs typeface="Arial" panose="020B0604020202020204" pitchFamily="34" charset="0"/>
            </a:endParaRPr>
          </a:p>
        </p:txBody>
      </p:sp>
      <p:sp>
        <p:nvSpPr>
          <p:cNvPr id="13" name="文本框 12"/>
          <p:cNvSpPr txBox="1"/>
          <p:nvPr/>
        </p:nvSpPr>
        <p:spPr>
          <a:xfrm>
            <a:off x="2188210" y="4471670"/>
            <a:ext cx="9102090" cy="1198880"/>
          </a:xfrm>
          <a:prstGeom prst="rect">
            <a:avLst/>
          </a:prstGeom>
          <a:noFill/>
        </p:spPr>
        <p:txBody>
          <a:bodyPr wrap="square" rtlCol="0" anchor="t">
            <a:spAutoFit/>
          </a:bodyPr>
          <a:p>
            <a:pPr algn="l"/>
            <a:r>
              <a:rPr lang="en-US" altLang="zh-CN" b="1">
                <a:solidFill>
                  <a:srgbClr val="CE2A7C"/>
                </a:solidFill>
                <a:latin typeface="Arial" panose="020B0604020202020204" pitchFamily="34" charset="0"/>
                <a:cs typeface="Arial" panose="020B0604020202020204" pitchFamily="34" charset="0"/>
                <a:sym typeface="+mn-ea"/>
              </a:rPr>
              <a:t>Vast cosmetic </a:t>
            </a:r>
            <a:r>
              <a:rPr lang="zh-CN" altLang="en-US"/>
              <a:t>With professional precision technology and automation equipment, we continue to develop in professional and innovative fields to provide customers with high-quality technical support for their projects and achieve a one-stop service experience from scratch to better.</a:t>
            </a:r>
            <a:endParaRPr lang="zh-CN" alt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 name="文本框 1"/>
          <p:cNvSpPr txBox="1"/>
          <p:nvPr/>
        </p:nvSpPr>
        <p:spPr>
          <a:xfrm>
            <a:off x="605790" y="873760"/>
            <a:ext cx="6096000" cy="768350"/>
          </a:xfrm>
          <a:prstGeom prst="rect">
            <a:avLst/>
          </a:prstGeom>
          <a:noFill/>
        </p:spPr>
        <p:txBody>
          <a:bodyPr wrap="square" rtlCol="0" anchor="t">
            <a:spAutoFit/>
          </a:bodyPr>
          <a:p>
            <a:r>
              <a:rPr lang="en-US" altLang="zh-CN" sz="4400" b="1">
                <a:solidFill>
                  <a:schemeClr val="bg2">
                    <a:lumMod val="90000"/>
                  </a:schemeClr>
                </a:solidFill>
                <a:latin typeface="Arial" panose="020B0604020202020204" pitchFamily="34" charset="0"/>
                <a:cs typeface="Arial" panose="020B0604020202020204" pitchFamily="34" charset="0"/>
                <a:sym typeface="+mn-ea"/>
              </a:rPr>
              <a:t>0 3</a:t>
            </a:r>
            <a:endParaRPr lang="en-US" altLang="zh-CN" sz="4400" b="1">
              <a:solidFill>
                <a:schemeClr val="bg2">
                  <a:lumMod val="90000"/>
                </a:schemeClr>
              </a:solidFill>
              <a:latin typeface="Arial" panose="020B0604020202020204" pitchFamily="34" charset="0"/>
              <a:cs typeface="Arial" panose="020B0604020202020204" pitchFamily="34" charset="0"/>
              <a:sym typeface="+mn-ea"/>
            </a:endParaRPr>
          </a:p>
        </p:txBody>
      </p:sp>
      <p:pic>
        <p:nvPicPr>
          <p:cNvPr id="3" name="图片 2" descr="Factory-14"/>
          <p:cNvPicPr>
            <a:picLocks noChangeAspect="1"/>
          </p:cNvPicPr>
          <p:nvPr/>
        </p:nvPicPr>
        <p:blipFill>
          <a:blip r:embed="rId1"/>
          <a:stretch>
            <a:fillRect/>
          </a:stretch>
        </p:blipFill>
        <p:spPr>
          <a:xfrm rot="5400000">
            <a:off x="5133340" y="1195070"/>
            <a:ext cx="2334260" cy="1751330"/>
          </a:xfrm>
          <a:prstGeom prst="rect">
            <a:avLst/>
          </a:prstGeom>
        </p:spPr>
      </p:pic>
      <p:pic>
        <p:nvPicPr>
          <p:cNvPr id="4" name="图片 3" descr="Factory-10"/>
          <p:cNvPicPr>
            <a:picLocks noChangeAspect="1"/>
          </p:cNvPicPr>
          <p:nvPr/>
        </p:nvPicPr>
        <p:blipFill>
          <a:blip r:embed="rId2"/>
          <a:stretch>
            <a:fillRect/>
          </a:stretch>
        </p:blipFill>
        <p:spPr>
          <a:xfrm rot="5400000">
            <a:off x="6884670" y="1194435"/>
            <a:ext cx="2334895" cy="1751965"/>
          </a:xfrm>
          <a:prstGeom prst="rect">
            <a:avLst/>
          </a:prstGeom>
        </p:spPr>
      </p:pic>
      <p:pic>
        <p:nvPicPr>
          <p:cNvPr id="5" name="图片 4" descr="Factory-11"/>
          <p:cNvPicPr>
            <a:picLocks noChangeAspect="1"/>
          </p:cNvPicPr>
          <p:nvPr/>
        </p:nvPicPr>
        <p:blipFill>
          <a:blip r:embed="rId3"/>
          <a:stretch>
            <a:fillRect/>
          </a:stretch>
        </p:blipFill>
        <p:spPr>
          <a:xfrm rot="5400000">
            <a:off x="5119370" y="3542030"/>
            <a:ext cx="2438400" cy="1829435"/>
          </a:xfrm>
          <a:prstGeom prst="rect">
            <a:avLst/>
          </a:prstGeom>
        </p:spPr>
      </p:pic>
      <p:pic>
        <p:nvPicPr>
          <p:cNvPr id="6" name="图片 5" descr="Factory-13"/>
          <p:cNvPicPr>
            <a:picLocks noChangeAspect="1"/>
          </p:cNvPicPr>
          <p:nvPr/>
        </p:nvPicPr>
        <p:blipFill>
          <a:blip r:embed="rId4"/>
          <a:stretch>
            <a:fillRect/>
          </a:stretch>
        </p:blipFill>
        <p:spPr>
          <a:xfrm rot="5400000">
            <a:off x="8634095" y="1196975"/>
            <a:ext cx="2357120" cy="1769110"/>
          </a:xfrm>
          <a:prstGeom prst="rect">
            <a:avLst/>
          </a:prstGeom>
        </p:spPr>
      </p:pic>
      <p:pic>
        <p:nvPicPr>
          <p:cNvPr id="9" name="图片 8" descr="Factory-2"/>
          <p:cNvPicPr>
            <a:picLocks noChangeAspect="1"/>
          </p:cNvPicPr>
          <p:nvPr/>
        </p:nvPicPr>
        <p:blipFill>
          <a:blip r:embed="rId5"/>
          <a:stretch>
            <a:fillRect/>
          </a:stretch>
        </p:blipFill>
        <p:spPr>
          <a:xfrm rot="5400000">
            <a:off x="8563610" y="3541395"/>
            <a:ext cx="2438400" cy="1828165"/>
          </a:xfrm>
          <a:prstGeom prst="rect">
            <a:avLst/>
          </a:prstGeom>
        </p:spPr>
      </p:pic>
      <p:pic>
        <p:nvPicPr>
          <p:cNvPr id="10" name="图片 9" descr="Factory-15"/>
          <p:cNvPicPr>
            <a:picLocks noChangeAspect="1"/>
          </p:cNvPicPr>
          <p:nvPr/>
        </p:nvPicPr>
        <p:blipFill>
          <a:blip r:embed="rId6"/>
          <a:stretch>
            <a:fillRect/>
          </a:stretch>
        </p:blipFill>
        <p:spPr>
          <a:xfrm rot="5400000">
            <a:off x="6871970" y="3540760"/>
            <a:ext cx="2439670" cy="1831340"/>
          </a:xfrm>
          <a:prstGeom prst="rect">
            <a:avLst/>
          </a:prstGeom>
        </p:spPr>
      </p:pic>
      <p:sp>
        <p:nvSpPr>
          <p:cNvPr id="12" name="文本框 11"/>
          <p:cNvSpPr txBox="1"/>
          <p:nvPr/>
        </p:nvSpPr>
        <p:spPr>
          <a:xfrm>
            <a:off x="636905" y="1846580"/>
            <a:ext cx="4064000" cy="460375"/>
          </a:xfrm>
          <a:prstGeom prst="rect">
            <a:avLst/>
          </a:prstGeom>
          <a:noFill/>
        </p:spPr>
        <p:txBody>
          <a:bodyPr wrap="square" rtlCol="0">
            <a:spAutoFit/>
          </a:bodyPr>
          <a:p>
            <a:r>
              <a:rPr lang="zh-CN" altLang="en-US" sz="2400">
                <a:latin typeface="Arial" panose="020B0604020202020204" pitchFamily="34" charset="0"/>
                <a:cs typeface="Arial" panose="020B0604020202020204" pitchFamily="34" charset="0"/>
              </a:rPr>
              <a:t>Material</a:t>
            </a:r>
            <a:endParaRPr lang="zh-CN" altLang="en-US" sz="2400">
              <a:latin typeface="Arial" panose="020B0604020202020204" pitchFamily="34" charset="0"/>
              <a:cs typeface="Arial" panose="020B0604020202020204" pitchFamily="34" charset="0"/>
            </a:endParaRPr>
          </a:p>
        </p:txBody>
      </p:sp>
      <p:sp>
        <p:nvSpPr>
          <p:cNvPr id="13" name="文本框 12"/>
          <p:cNvSpPr txBox="1"/>
          <p:nvPr/>
        </p:nvSpPr>
        <p:spPr>
          <a:xfrm>
            <a:off x="636905" y="2971165"/>
            <a:ext cx="4064000" cy="1476375"/>
          </a:xfrm>
          <a:prstGeom prst="rect">
            <a:avLst/>
          </a:prstGeom>
          <a:noFill/>
        </p:spPr>
        <p:txBody>
          <a:bodyPr wrap="square" rtlCol="0">
            <a:spAutoFit/>
          </a:bodyPr>
          <a:p>
            <a:r>
              <a:rPr lang="zh-CN" altLang="en-US"/>
              <a:t>We have a 100,000-level dust-free workshop, standardized warehouse management, and international standards. Every material is strictly used and properly stored.</a:t>
            </a:r>
            <a:endParaRPr lang="zh-CN" alt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文本框 3"/>
          <p:cNvSpPr txBox="1"/>
          <p:nvPr/>
        </p:nvSpPr>
        <p:spPr>
          <a:xfrm>
            <a:off x="725170" y="72390"/>
            <a:ext cx="4780915" cy="368300"/>
          </a:xfrm>
          <a:prstGeom prst="rect">
            <a:avLst/>
          </a:prstGeom>
          <a:noFill/>
        </p:spPr>
        <p:txBody>
          <a:bodyPr wrap="square" rtlCol="0">
            <a:spAutoFit/>
          </a:bodyPr>
          <a:p>
            <a:r>
              <a:rPr lang="en-US" altLang="zh-CN" b="1">
                <a:solidFill>
                  <a:srgbClr val="CE2A7C"/>
                </a:solidFill>
                <a:latin typeface="Arial" panose="020B0604020202020204" pitchFamily="34" charset="0"/>
                <a:cs typeface="Arial" panose="020B0604020202020204" pitchFamily="34" charset="0"/>
              </a:rPr>
              <a:t>Product MOQ</a:t>
            </a:r>
            <a:endParaRPr lang="en-US" altLang="zh-CN" b="1">
              <a:solidFill>
                <a:srgbClr val="CE2A7C"/>
              </a:solidFill>
              <a:latin typeface="Arial" panose="020B0604020202020204" pitchFamily="34" charset="0"/>
              <a:cs typeface="Arial" panose="020B0604020202020204" pitchFamily="34" charset="0"/>
            </a:endParaRPr>
          </a:p>
        </p:txBody>
      </p:sp>
      <p:sp>
        <p:nvSpPr>
          <p:cNvPr id="5" name="矩形 4"/>
          <p:cNvSpPr/>
          <p:nvPr/>
        </p:nvSpPr>
        <p:spPr>
          <a:xfrm>
            <a:off x="803275" y="932180"/>
            <a:ext cx="2244725" cy="23812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lipsticks</a:t>
            </a:r>
            <a:endParaRPr lang="en-US" altLang="zh-CN"/>
          </a:p>
        </p:txBody>
      </p:sp>
      <p:sp>
        <p:nvSpPr>
          <p:cNvPr id="6" name="矩形 5"/>
          <p:cNvSpPr/>
          <p:nvPr>
            <p:custDataLst>
              <p:tags r:id="rId1"/>
            </p:custDataLst>
          </p:nvPr>
        </p:nvSpPr>
        <p:spPr>
          <a:xfrm>
            <a:off x="803275" y="1180465"/>
            <a:ext cx="2244725" cy="23558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Lip Gloss</a:t>
            </a:r>
            <a:endParaRPr lang="en-US" altLang="zh-CN"/>
          </a:p>
        </p:txBody>
      </p:sp>
      <p:sp>
        <p:nvSpPr>
          <p:cNvPr id="7" name="矩形 6"/>
          <p:cNvSpPr/>
          <p:nvPr>
            <p:custDataLst>
              <p:tags r:id="rId2"/>
            </p:custDataLst>
          </p:nvPr>
        </p:nvSpPr>
        <p:spPr>
          <a:xfrm>
            <a:off x="803275" y="1419860"/>
            <a:ext cx="2244725" cy="22352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lip Balm</a:t>
            </a:r>
            <a:endParaRPr lang="en-US" altLang="zh-CN"/>
          </a:p>
        </p:txBody>
      </p:sp>
      <p:sp>
        <p:nvSpPr>
          <p:cNvPr id="10" name="矩形 9"/>
          <p:cNvSpPr/>
          <p:nvPr>
            <p:custDataLst>
              <p:tags r:id="rId3"/>
            </p:custDataLst>
          </p:nvPr>
        </p:nvSpPr>
        <p:spPr>
          <a:xfrm>
            <a:off x="796290" y="3919855"/>
            <a:ext cx="2253615" cy="2425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Highlighter&amp;Bronzer</a:t>
            </a:r>
            <a:endParaRPr lang="en-US" altLang="zh-CN"/>
          </a:p>
        </p:txBody>
      </p:sp>
      <p:sp>
        <p:nvSpPr>
          <p:cNvPr id="11" name="矩形 10"/>
          <p:cNvSpPr/>
          <p:nvPr>
            <p:custDataLst>
              <p:tags r:id="rId4"/>
            </p:custDataLst>
          </p:nvPr>
        </p:nvSpPr>
        <p:spPr>
          <a:xfrm>
            <a:off x="796290" y="3681730"/>
            <a:ext cx="2250440" cy="23685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Concealer&amp;Contour</a:t>
            </a:r>
            <a:endParaRPr lang="en-US" altLang="zh-CN"/>
          </a:p>
        </p:txBody>
      </p:sp>
      <p:sp>
        <p:nvSpPr>
          <p:cNvPr id="12" name="矩形 11"/>
          <p:cNvSpPr/>
          <p:nvPr>
            <p:custDataLst>
              <p:tags r:id="rId5"/>
            </p:custDataLst>
          </p:nvPr>
        </p:nvSpPr>
        <p:spPr>
          <a:xfrm>
            <a:off x="803275" y="3445510"/>
            <a:ext cx="2244725" cy="24384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Primer</a:t>
            </a:r>
            <a:endParaRPr lang="en-US" altLang="zh-CN"/>
          </a:p>
        </p:txBody>
      </p:sp>
      <p:sp>
        <p:nvSpPr>
          <p:cNvPr id="13" name="矩形 12"/>
          <p:cNvSpPr/>
          <p:nvPr>
            <p:custDataLst>
              <p:tags r:id="rId6"/>
            </p:custDataLst>
          </p:nvPr>
        </p:nvSpPr>
        <p:spPr>
          <a:xfrm>
            <a:off x="796290" y="3203575"/>
            <a:ext cx="2251075" cy="24828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Foundation</a:t>
            </a:r>
            <a:endParaRPr lang="en-US" altLang="zh-CN"/>
          </a:p>
        </p:txBody>
      </p:sp>
      <p:sp>
        <p:nvSpPr>
          <p:cNvPr id="14" name="矩形 13"/>
          <p:cNvSpPr/>
          <p:nvPr>
            <p:custDataLst>
              <p:tags r:id="rId7"/>
            </p:custDataLst>
          </p:nvPr>
        </p:nvSpPr>
        <p:spPr>
          <a:xfrm>
            <a:off x="803275" y="2190750"/>
            <a:ext cx="2244725" cy="27178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Face crem mask</a:t>
            </a:r>
            <a:endParaRPr lang="en-US" altLang="zh-CN"/>
          </a:p>
        </p:txBody>
      </p:sp>
      <p:sp>
        <p:nvSpPr>
          <p:cNvPr id="15" name="矩形 14"/>
          <p:cNvSpPr/>
          <p:nvPr>
            <p:custDataLst>
              <p:tags r:id="rId8"/>
            </p:custDataLst>
          </p:nvPr>
        </p:nvSpPr>
        <p:spPr>
          <a:xfrm>
            <a:off x="796290" y="6175375"/>
            <a:ext cx="2252980" cy="23177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body scrub</a:t>
            </a:r>
            <a:endParaRPr lang="en-US" altLang="zh-CN"/>
          </a:p>
        </p:txBody>
      </p:sp>
      <p:sp>
        <p:nvSpPr>
          <p:cNvPr id="16" name="矩形 15"/>
          <p:cNvSpPr/>
          <p:nvPr>
            <p:custDataLst>
              <p:tags r:id="rId9"/>
            </p:custDataLst>
          </p:nvPr>
        </p:nvSpPr>
        <p:spPr>
          <a:xfrm>
            <a:off x="803275" y="5933440"/>
            <a:ext cx="2242820" cy="2425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Body mist</a:t>
            </a:r>
            <a:endParaRPr lang="en-US" altLang="zh-CN"/>
          </a:p>
        </p:txBody>
      </p:sp>
      <p:sp>
        <p:nvSpPr>
          <p:cNvPr id="17" name="矩形 16"/>
          <p:cNvSpPr/>
          <p:nvPr>
            <p:custDataLst>
              <p:tags r:id="rId10"/>
            </p:custDataLst>
          </p:nvPr>
        </p:nvSpPr>
        <p:spPr>
          <a:xfrm>
            <a:off x="803275" y="5476240"/>
            <a:ext cx="2245995" cy="23304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Cleanser</a:t>
            </a:r>
            <a:endParaRPr lang="en-US" altLang="zh-CN"/>
          </a:p>
        </p:txBody>
      </p:sp>
      <p:sp>
        <p:nvSpPr>
          <p:cNvPr id="18" name="矩形 17"/>
          <p:cNvSpPr/>
          <p:nvPr>
            <p:custDataLst>
              <p:tags r:id="rId11"/>
            </p:custDataLst>
          </p:nvPr>
        </p:nvSpPr>
        <p:spPr>
          <a:xfrm>
            <a:off x="803275" y="5693410"/>
            <a:ext cx="2243455" cy="25209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Toner</a:t>
            </a:r>
            <a:endParaRPr lang="en-US" altLang="zh-CN"/>
          </a:p>
        </p:txBody>
      </p:sp>
      <p:sp>
        <p:nvSpPr>
          <p:cNvPr id="19" name="矩形 18"/>
          <p:cNvSpPr/>
          <p:nvPr>
            <p:custDataLst>
              <p:tags r:id="rId12"/>
            </p:custDataLst>
          </p:nvPr>
        </p:nvSpPr>
        <p:spPr>
          <a:xfrm>
            <a:off x="796290" y="2997200"/>
            <a:ext cx="2253615" cy="20828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Serum</a:t>
            </a:r>
            <a:endParaRPr lang="en-US" altLang="zh-CN"/>
          </a:p>
        </p:txBody>
      </p:sp>
      <p:sp>
        <p:nvSpPr>
          <p:cNvPr id="20" name="矩形 19"/>
          <p:cNvSpPr/>
          <p:nvPr>
            <p:custDataLst>
              <p:tags r:id="rId13"/>
            </p:custDataLst>
          </p:nvPr>
        </p:nvSpPr>
        <p:spPr>
          <a:xfrm>
            <a:off x="803275" y="1915160"/>
            <a:ext cx="2244725" cy="26733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SPF Sunscreen</a:t>
            </a:r>
            <a:endParaRPr lang="en-US" altLang="zh-CN"/>
          </a:p>
        </p:txBody>
      </p:sp>
      <p:sp>
        <p:nvSpPr>
          <p:cNvPr id="21" name="矩形 20"/>
          <p:cNvSpPr/>
          <p:nvPr>
            <p:custDataLst>
              <p:tags r:id="rId14"/>
            </p:custDataLst>
          </p:nvPr>
        </p:nvSpPr>
        <p:spPr>
          <a:xfrm>
            <a:off x="803275" y="2468245"/>
            <a:ext cx="2244725" cy="27495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Make up remover</a:t>
            </a:r>
            <a:endParaRPr lang="en-US" altLang="zh-CN"/>
          </a:p>
        </p:txBody>
      </p:sp>
      <p:sp>
        <p:nvSpPr>
          <p:cNvPr id="22" name="矩形 21"/>
          <p:cNvSpPr/>
          <p:nvPr>
            <p:custDataLst>
              <p:tags r:id="rId15"/>
            </p:custDataLst>
          </p:nvPr>
        </p:nvSpPr>
        <p:spPr>
          <a:xfrm>
            <a:off x="796290" y="1654810"/>
            <a:ext cx="2252345" cy="25209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Lipliner&amp;Lip Grayon</a:t>
            </a:r>
            <a:endParaRPr lang="en-US" altLang="zh-CN"/>
          </a:p>
        </p:txBody>
      </p:sp>
      <p:sp>
        <p:nvSpPr>
          <p:cNvPr id="23" name="矩形 22"/>
          <p:cNvSpPr/>
          <p:nvPr>
            <p:custDataLst>
              <p:tags r:id="rId16"/>
            </p:custDataLst>
          </p:nvPr>
        </p:nvSpPr>
        <p:spPr>
          <a:xfrm>
            <a:off x="803275" y="2740025"/>
            <a:ext cx="2245995" cy="25082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Remover Gream</a:t>
            </a:r>
            <a:endParaRPr lang="en-US" altLang="zh-CN"/>
          </a:p>
        </p:txBody>
      </p:sp>
      <p:sp>
        <p:nvSpPr>
          <p:cNvPr id="24" name="矩形 23"/>
          <p:cNvSpPr/>
          <p:nvPr>
            <p:custDataLst>
              <p:tags r:id="rId17"/>
            </p:custDataLst>
          </p:nvPr>
        </p:nvSpPr>
        <p:spPr>
          <a:xfrm>
            <a:off x="803275" y="4163695"/>
            <a:ext cx="2246630" cy="25209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Fixer&amp;Loose powder</a:t>
            </a:r>
            <a:endParaRPr lang="en-US" altLang="zh-CN"/>
          </a:p>
        </p:txBody>
      </p:sp>
      <p:sp>
        <p:nvSpPr>
          <p:cNvPr id="25" name="矩形 24"/>
          <p:cNvSpPr/>
          <p:nvPr>
            <p:custDataLst>
              <p:tags r:id="rId18"/>
            </p:custDataLst>
          </p:nvPr>
        </p:nvSpPr>
        <p:spPr>
          <a:xfrm>
            <a:off x="803275" y="4413885"/>
            <a:ext cx="2242820" cy="27749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Blush&amp;Compact</a:t>
            </a:r>
            <a:endParaRPr lang="en-US" altLang="zh-CN"/>
          </a:p>
        </p:txBody>
      </p:sp>
      <p:sp>
        <p:nvSpPr>
          <p:cNvPr id="27" name="矩形 26"/>
          <p:cNvSpPr/>
          <p:nvPr>
            <p:custDataLst>
              <p:tags r:id="rId19"/>
            </p:custDataLst>
          </p:nvPr>
        </p:nvSpPr>
        <p:spPr>
          <a:xfrm>
            <a:off x="803275" y="702310"/>
            <a:ext cx="2243455" cy="21907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Tinted Moisturizer</a:t>
            </a:r>
            <a:endParaRPr lang="en-US" altLang="zh-CN"/>
          </a:p>
        </p:txBody>
      </p:sp>
      <p:sp>
        <p:nvSpPr>
          <p:cNvPr id="28" name="矩形 27"/>
          <p:cNvSpPr/>
          <p:nvPr>
            <p:custDataLst>
              <p:tags r:id="rId20"/>
            </p:custDataLst>
          </p:nvPr>
        </p:nvSpPr>
        <p:spPr>
          <a:xfrm>
            <a:off x="803275" y="4691380"/>
            <a:ext cx="2242820" cy="27178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Eyeshadow</a:t>
            </a:r>
            <a:endParaRPr lang="en-US" altLang="zh-CN"/>
          </a:p>
        </p:txBody>
      </p:sp>
      <p:sp>
        <p:nvSpPr>
          <p:cNvPr id="29" name="矩形 28"/>
          <p:cNvSpPr/>
          <p:nvPr>
            <p:custDataLst>
              <p:tags r:id="rId21"/>
            </p:custDataLst>
          </p:nvPr>
        </p:nvSpPr>
        <p:spPr>
          <a:xfrm>
            <a:off x="803275" y="5227955"/>
            <a:ext cx="2242820" cy="24257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Eyebrow</a:t>
            </a:r>
            <a:endParaRPr lang="en-US" altLang="zh-CN"/>
          </a:p>
        </p:txBody>
      </p:sp>
      <p:sp>
        <p:nvSpPr>
          <p:cNvPr id="30" name="矩形 29"/>
          <p:cNvSpPr/>
          <p:nvPr>
            <p:custDataLst>
              <p:tags r:id="rId22"/>
            </p:custDataLst>
          </p:nvPr>
        </p:nvSpPr>
        <p:spPr>
          <a:xfrm>
            <a:off x="803275" y="4970780"/>
            <a:ext cx="2242820" cy="25273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Eyeliner Pencil</a:t>
            </a:r>
            <a:endParaRPr lang="en-US" altLang="zh-CN"/>
          </a:p>
        </p:txBody>
      </p:sp>
      <p:sp>
        <p:nvSpPr>
          <p:cNvPr id="34" name="矩形 33"/>
          <p:cNvSpPr/>
          <p:nvPr>
            <p:custDataLst>
              <p:tags r:id="rId23"/>
            </p:custDataLst>
          </p:nvPr>
        </p:nvSpPr>
        <p:spPr>
          <a:xfrm>
            <a:off x="803275" y="504190"/>
            <a:ext cx="2247265" cy="213360"/>
          </a:xfrm>
          <a:prstGeom prst="rect">
            <a:avLst/>
          </a:prstGeom>
          <a:solidFill>
            <a:srgbClr val="C341B9"/>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Item</a:t>
            </a:r>
            <a:endParaRPr lang="en-US" altLang="zh-CN"/>
          </a:p>
        </p:txBody>
      </p:sp>
      <p:sp>
        <p:nvSpPr>
          <p:cNvPr id="35" name="矩形 34"/>
          <p:cNvSpPr/>
          <p:nvPr>
            <p:custDataLst>
              <p:tags r:id="rId24"/>
            </p:custDataLst>
          </p:nvPr>
        </p:nvSpPr>
        <p:spPr>
          <a:xfrm>
            <a:off x="3046095" y="1160780"/>
            <a:ext cx="2440940" cy="25971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36" name="矩形 35"/>
          <p:cNvSpPr/>
          <p:nvPr>
            <p:custDataLst>
              <p:tags r:id="rId25"/>
            </p:custDataLst>
          </p:nvPr>
        </p:nvSpPr>
        <p:spPr>
          <a:xfrm>
            <a:off x="5487035" y="504190"/>
            <a:ext cx="6201410" cy="197485"/>
          </a:xfrm>
          <a:prstGeom prst="rect">
            <a:avLst/>
          </a:prstGeom>
          <a:solidFill>
            <a:srgbClr val="C341B9"/>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Specifications</a:t>
            </a:r>
            <a:endParaRPr lang="en-US" altLang="zh-CN"/>
          </a:p>
        </p:txBody>
      </p:sp>
      <p:sp>
        <p:nvSpPr>
          <p:cNvPr id="37" name="矩形 36"/>
          <p:cNvSpPr/>
          <p:nvPr>
            <p:custDataLst>
              <p:tags r:id="rId26"/>
            </p:custDataLst>
          </p:nvPr>
        </p:nvSpPr>
        <p:spPr>
          <a:xfrm>
            <a:off x="3046095" y="1413510"/>
            <a:ext cx="2440940" cy="23876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39" name="矩形 38"/>
          <p:cNvSpPr/>
          <p:nvPr>
            <p:custDataLst>
              <p:tags r:id="rId27"/>
            </p:custDataLst>
          </p:nvPr>
        </p:nvSpPr>
        <p:spPr>
          <a:xfrm>
            <a:off x="3046095" y="1654175"/>
            <a:ext cx="2440940" cy="25273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0" name="矩形 39"/>
          <p:cNvSpPr/>
          <p:nvPr>
            <p:custDataLst>
              <p:tags r:id="rId28"/>
            </p:custDataLst>
          </p:nvPr>
        </p:nvSpPr>
        <p:spPr>
          <a:xfrm>
            <a:off x="3046095" y="1915795"/>
            <a:ext cx="2440940" cy="26670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1" name="矩形 40"/>
          <p:cNvSpPr/>
          <p:nvPr>
            <p:custDataLst>
              <p:tags r:id="rId29"/>
            </p:custDataLst>
          </p:nvPr>
        </p:nvSpPr>
        <p:spPr>
          <a:xfrm>
            <a:off x="3046095" y="2190750"/>
            <a:ext cx="2440940" cy="27178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2" name="矩形 41"/>
          <p:cNvSpPr/>
          <p:nvPr>
            <p:custDataLst>
              <p:tags r:id="rId30"/>
            </p:custDataLst>
          </p:nvPr>
        </p:nvSpPr>
        <p:spPr>
          <a:xfrm>
            <a:off x="3050540" y="2468245"/>
            <a:ext cx="2440940" cy="27178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3" name="矩形 42"/>
          <p:cNvSpPr/>
          <p:nvPr>
            <p:custDataLst>
              <p:tags r:id="rId31"/>
            </p:custDataLst>
          </p:nvPr>
        </p:nvSpPr>
        <p:spPr>
          <a:xfrm>
            <a:off x="3046095" y="2743835"/>
            <a:ext cx="2440940" cy="24701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4" name="矩形 43"/>
          <p:cNvSpPr/>
          <p:nvPr>
            <p:custDataLst>
              <p:tags r:id="rId32"/>
            </p:custDataLst>
          </p:nvPr>
        </p:nvSpPr>
        <p:spPr>
          <a:xfrm>
            <a:off x="3046095" y="2991485"/>
            <a:ext cx="2440940" cy="20320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5" name="矩形 44"/>
          <p:cNvSpPr/>
          <p:nvPr>
            <p:custDataLst>
              <p:tags r:id="rId33"/>
            </p:custDataLst>
          </p:nvPr>
        </p:nvSpPr>
        <p:spPr>
          <a:xfrm>
            <a:off x="3046095" y="3205480"/>
            <a:ext cx="2440940" cy="24638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6" name="矩形 45"/>
          <p:cNvSpPr/>
          <p:nvPr>
            <p:custDataLst>
              <p:tags r:id="rId34"/>
            </p:custDataLst>
          </p:nvPr>
        </p:nvSpPr>
        <p:spPr>
          <a:xfrm>
            <a:off x="3046095" y="3451860"/>
            <a:ext cx="2440940" cy="2298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7" name="矩形 46"/>
          <p:cNvSpPr/>
          <p:nvPr>
            <p:custDataLst>
              <p:tags r:id="rId35"/>
            </p:custDataLst>
          </p:nvPr>
        </p:nvSpPr>
        <p:spPr>
          <a:xfrm>
            <a:off x="3046095" y="3689985"/>
            <a:ext cx="2440940" cy="22860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8" name="矩形 47"/>
          <p:cNvSpPr/>
          <p:nvPr>
            <p:custDataLst>
              <p:tags r:id="rId36"/>
            </p:custDataLst>
          </p:nvPr>
        </p:nvSpPr>
        <p:spPr>
          <a:xfrm>
            <a:off x="3046095" y="3919855"/>
            <a:ext cx="2440940" cy="24447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49" name="矩形 48"/>
          <p:cNvSpPr/>
          <p:nvPr>
            <p:custDataLst>
              <p:tags r:id="rId37"/>
            </p:custDataLst>
          </p:nvPr>
        </p:nvSpPr>
        <p:spPr>
          <a:xfrm>
            <a:off x="3046095" y="4164330"/>
            <a:ext cx="2440940" cy="24955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0" name="矩形 49"/>
          <p:cNvSpPr/>
          <p:nvPr>
            <p:custDataLst>
              <p:tags r:id="rId38"/>
            </p:custDataLst>
          </p:nvPr>
        </p:nvSpPr>
        <p:spPr>
          <a:xfrm>
            <a:off x="3046095" y="4415790"/>
            <a:ext cx="2440940" cy="27559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1" name="矩形 50"/>
          <p:cNvSpPr/>
          <p:nvPr>
            <p:custDataLst>
              <p:tags r:id="rId39"/>
            </p:custDataLst>
          </p:nvPr>
        </p:nvSpPr>
        <p:spPr>
          <a:xfrm>
            <a:off x="3046095" y="4691380"/>
            <a:ext cx="2440940" cy="27305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2" name="矩形 51"/>
          <p:cNvSpPr/>
          <p:nvPr>
            <p:custDataLst>
              <p:tags r:id="rId40"/>
            </p:custDataLst>
          </p:nvPr>
        </p:nvSpPr>
        <p:spPr>
          <a:xfrm>
            <a:off x="3046095" y="4964430"/>
            <a:ext cx="2440940" cy="26416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3" name="矩形 52"/>
          <p:cNvSpPr/>
          <p:nvPr>
            <p:custDataLst>
              <p:tags r:id="rId41"/>
            </p:custDataLst>
          </p:nvPr>
        </p:nvSpPr>
        <p:spPr>
          <a:xfrm>
            <a:off x="3046095" y="5228590"/>
            <a:ext cx="2440940" cy="24765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4" name="矩形 53"/>
          <p:cNvSpPr/>
          <p:nvPr>
            <p:custDataLst>
              <p:tags r:id="rId42"/>
            </p:custDataLst>
          </p:nvPr>
        </p:nvSpPr>
        <p:spPr>
          <a:xfrm>
            <a:off x="3046095" y="5471160"/>
            <a:ext cx="2440940" cy="23812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5" name="矩形 54"/>
          <p:cNvSpPr/>
          <p:nvPr>
            <p:custDataLst>
              <p:tags r:id="rId43"/>
            </p:custDataLst>
          </p:nvPr>
        </p:nvSpPr>
        <p:spPr>
          <a:xfrm>
            <a:off x="3046095" y="5693410"/>
            <a:ext cx="2440940" cy="25209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6" name="矩形 55"/>
          <p:cNvSpPr/>
          <p:nvPr>
            <p:custDataLst>
              <p:tags r:id="rId44"/>
            </p:custDataLst>
          </p:nvPr>
        </p:nvSpPr>
        <p:spPr>
          <a:xfrm>
            <a:off x="3050540" y="5945505"/>
            <a:ext cx="2440940" cy="2298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7" name="矩形 56"/>
          <p:cNvSpPr/>
          <p:nvPr>
            <p:custDataLst>
              <p:tags r:id="rId45"/>
            </p:custDataLst>
          </p:nvPr>
        </p:nvSpPr>
        <p:spPr>
          <a:xfrm>
            <a:off x="3046095" y="6176010"/>
            <a:ext cx="2440940" cy="23177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58" name="矩形 57"/>
          <p:cNvSpPr/>
          <p:nvPr>
            <p:custDataLst>
              <p:tags r:id="rId46"/>
            </p:custDataLst>
          </p:nvPr>
        </p:nvSpPr>
        <p:spPr>
          <a:xfrm>
            <a:off x="3047365" y="504825"/>
            <a:ext cx="2440940" cy="212725"/>
          </a:xfrm>
          <a:prstGeom prst="rect">
            <a:avLst/>
          </a:prstGeom>
          <a:solidFill>
            <a:srgbClr val="C341B9"/>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Minimum Qty</a:t>
            </a:r>
            <a:endParaRPr lang="en-US" altLang="zh-CN"/>
          </a:p>
        </p:txBody>
      </p:sp>
      <p:sp>
        <p:nvSpPr>
          <p:cNvPr id="59" name="矩形 58"/>
          <p:cNvSpPr/>
          <p:nvPr>
            <p:custDataLst>
              <p:tags r:id="rId47"/>
            </p:custDataLst>
          </p:nvPr>
        </p:nvSpPr>
        <p:spPr>
          <a:xfrm>
            <a:off x="3046095" y="717550"/>
            <a:ext cx="2440940" cy="19748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10,000 units</a:t>
            </a:r>
            <a:endParaRPr lang="en-US" altLang="zh-CN"/>
          </a:p>
        </p:txBody>
      </p:sp>
      <p:sp>
        <p:nvSpPr>
          <p:cNvPr id="60" name="矩形 59"/>
          <p:cNvSpPr/>
          <p:nvPr>
            <p:custDataLst>
              <p:tags r:id="rId48"/>
            </p:custDataLst>
          </p:nvPr>
        </p:nvSpPr>
        <p:spPr>
          <a:xfrm>
            <a:off x="3046095" y="932180"/>
            <a:ext cx="2440940" cy="24892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10,000 units</a:t>
            </a:r>
            <a:endParaRPr lang="en-US" altLang="zh-CN"/>
          </a:p>
        </p:txBody>
      </p:sp>
      <p:sp>
        <p:nvSpPr>
          <p:cNvPr id="61" name="矩形 60"/>
          <p:cNvSpPr/>
          <p:nvPr>
            <p:custDataLst>
              <p:tags r:id="rId49"/>
            </p:custDataLst>
          </p:nvPr>
        </p:nvSpPr>
        <p:spPr>
          <a:xfrm>
            <a:off x="5487035" y="702310"/>
            <a:ext cx="6201410" cy="21209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 </a:t>
            </a:r>
            <a:endParaRPr lang="en-US" altLang="zh-CN"/>
          </a:p>
        </p:txBody>
      </p:sp>
      <p:sp>
        <p:nvSpPr>
          <p:cNvPr id="62" name="矩形 61"/>
          <p:cNvSpPr/>
          <p:nvPr>
            <p:custDataLst>
              <p:tags r:id="rId50"/>
            </p:custDataLst>
          </p:nvPr>
        </p:nvSpPr>
        <p:spPr>
          <a:xfrm>
            <a:off x="5487035" y="932180"/>
            <a:ext cx="6201410" cy="23812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 10 colors</a:t>
            </a:r>
            <a:endParaRPr lang="en-US" altLang="zh-CN"/>
          </a:p>
        </p:txBody>
      </p:sp>
      <p:sp>
        <p:nvSpPr>
          <p:cNvPr id="64" name="矩形 63"/>
          <p:cNvSpPr/>
          <p:nvPr>
            <p:custDataLst>
              <p:tags r:id="rId51"/>
            </p:custDataLst>
          </p:nvPr>
        </p:nvSpPr>
        <p:spPr>
          <a:xfrm>
            <a:off x="5491480" y="1180465"/>
            <a:ext cx="6201410" cy="23622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a:t>
            </a:r>
            <a:endParaRPr lang="en-US" altLang="zh-CN"/>
          </a:p>
        </p:txBody>
      </p:sp>
      <p:sp>
        <p:nvSpPr>
          <p:cNvPr id="65" name="矩形 64"/>
          <p:cNvSpPr/>
          <p:nvPr>
            <p:custDataLst>
              <p:tags r:id="rId52"/>
            </p:custDataLst>
          </p:nvPr>
        </p:nvSpPr>
        <p:spPr>
          <a:xfrm>
            <a:off x="5491480" y="1423035"/>
            <a:ext cx="6201410" cy="22987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a:t>
            </a:r>
            <a:endParaRPr lang="en-US" altLang="zh-CN"/>
          </a:p>
        </p:txBody>
      </p:sp>
      <p:sp>
        <p:nvSpPr>
          <p:cNvPr id="70" name="矩形 69"/>
          <p:cNvSpPr/>
          <p:nvPr>
            <p:custDataLst>
              <p:tags r:id="rId53"/>
            </p:custDataLst>
          </p:nvPr>
        </p:nvSpPr>
        <p:spPr>
          <a:xfrm>
            <a:off x="5487035" y="1664970"/>
            <a:ext cx="6201410" cy="24701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 3colors</a:t>
            </a:r>
            <a:endParaRPr lang="en-US" altLang="zh-CN"/>
          </a:p>
        </p:txBody>
      </p:sp>
      <p:sp>
        <p:nvSpPr>
          <p:cNvPr id="71" name="矩形 70"/>
          <p:cNvSpPr/>
          <p:nvPr>
            <p:custDataLst>
              <p:tags r:id="rId54"/>
            </p:custDataLst>
          </p:nvPr>
        </p:nvSpPr>
        <p:spPr>
          <a:xfrm>
            <a:off x="5491480" y="1916430"/>
            <a:ext cx="6201410" cy="26606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72" name="矩形 71"/>
          <p:cNvSpPr/>
          <p:nvPr>
            <p:custDataLst>
              <p:tags r:id="rId55"/>
            </p:custDataLst>
          </p:nvPr>
        </p:nvSpPr>
        <p:spPr>
          <a:xfrm>
            <a:off x="5487035" y="2190750"/>
            <a:ext cx="6201410" cy="27178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73" name="矩形 72"/>
          <p:cNvSpPr/>
          <p:nvPr>
            <p:custDataLst>
              <p:tags r:id="rId56"/>
            </p:custDataLst>
          </p:nvPr>
        </p:nvSpPr>
        <p:spPr>
          <a:xfrm>
            <a:off x="5487035" y="2468245"/>
            <a:ext cx="6201410" cy="27178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74" name="矩形 73"/>
          <p:cNvSpPr/>
          <p:nvPr>
            <p:custDataLst>
              <p:tags r:id="rId57"/>
            </p:custDataLst>
          </p:nvPr>
        </p:nvSpPr>
        <p:spPr>
          <a:xfrm>
            <a:off x="5491480" y="2740660"/>
            <a:ext cx="6201410" cy="25019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75" name="矩形 74"/>
          <p:cNvSpPr/>
          <p:nvPr>
            <p:custDataLst>
              <p:tags r:id="rId58"/>
            </p:custDataLst>
          </p:nvPr>
        </p:nvSpPr>
        <p:spPr>
          <a:xfrm>
            <a:off x="5491480" y="2990850"/>
            <a:ext cx="6201410" cy="21463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76" name="矩形 75"/>
          <p:cNvSpPr/>
          <p:nvPr>
            <p:custDataLst>
              <p:tags r:id="rId59"/>
            </p:custDataLst>
          </p:nvPr>
        </p:nvSpPr>
        <p:spPr>
          <a:xfrm>
            <a:off x="5487035" y="3205480"/>
            <a:ext cx="6201410" cy="24638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 5 colors</a:t>
            </a:r>
            <a:endParaRPr lang="en-US" altLang="zh-CN"/>
          </a:p>
        </p:txBody>
      </p:sp>
      <p:sp>
        <p:nvSpPr>
          <p:cNvPr id="77" name="矩形 76"/>
          <p:cNvSpPr/>
          <p:nvPr>
            <p:custDataLst>
              <p:tags r:id="rId60"/>
            </p:custDataLst>
          </p:nvPr>
        </p:nvSpPr>
        <p:spPr>
          <a:xfrm>
            <a:off x="5487035" y="3451860"/>
            <a:ext cx="6201410" cy="2298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a:t>
            </a:r>
            <a:endParaRPr lang="en-US" altLang="zh-CN"/>
          </a:p>
        </p:txBody>
      </p:sp>
      <p:sp>
        <p:nvSpPr>
          <p:cNvPr id="78" name="矩形 77"/>
          <p:cNvSpPr/>
          <p:nvPr>
            <p:custDataLst>
              <p:tags r:id="rId61"/>
            </p:custDataLst>
          </p:nvPr>
        </p:nvSpPr>
        <p:spPr>
          <a:xfrm>
            <a:off x="5487035" y="3690620"/>
            <a:ext cx="6201410" cy="22796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 2 colors</a:t>
            </a:r>
            <a:endParaRPr lang="en-US" altLang="zh-CN"/>
          </a:p>
        </p:txBody>
      </p:sp>
      <p:sp>
        <p:nvSpPr>
          <p:cNvPr id="79" name="矩形 78"/>
          <p:cNvSpPr/>
          <p:nvPr>
            <p:custDataLst>
              <p:tags r:id="rId62"/>
            </p:custDataLst>
          </p:nvPr>
        </p:nvSpPr>
        <p:spPr>
          <a:xfrm>
            <a:off x="5487035" y="3920490"/>
            <a:ext cx="6201410" cy="241935"/>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 2 colors</a:t>
            </a:r>
            <a:endParaRPr lang="en-US" altLang="zh-CN"/>
          </a:p>
        </p:txBody>
      </p:sp>
      <p:sp>
        <p:nvSpPr>
          <p:cNvPr id="80" name="矩形 79"/>
          <p:cNvSpPr/>
          <p:nvPr>
            <p:custDataLst>
              <p:tags r:id="rId63"/>
            </p:custDataLst>
          </p:nvPr>
        </p:nvSpPr>
        <p:spPr>
          <a:xfrm>
            <a:off x="5487035" y="4164965"/>
            <a:ext cx="6201410" cy="25082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81" name="矩形 80"/>
          <p:cNvSpPr/>
          <p:nvPr>
            <p:custDataLst>
              <p:tags r:id="rId64"/>
            </p:custDataLst>
          </p:nvPr>
        </p:nvSpPr>
        <p:spPr>
          <a:xfrm>
            <a:off x="5487035" y="4415790"/>
            <a:ext cx="6201410" cy="27559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 10 colors</a:t>
            </a:r>
            <a:endParaRPr lang="en-US" altLang="zh-CN"/>
          </a:p>
        </p:txBody>
      </p:sp>
      <p:sp>
        <p:nvSpPr>
          <p:cNvPr id="82" name="矩形 81"/>
          <p:cNvSpPr/>
          <p:nvPr>
            <p:custDataLst>
              <p:tags r:id="rId65"/>
            </p:custDataLst>
          </p:nvPr>
        </p:nvSpPr>
        <p:spPr>
          <a:xfrm>
            <a:off x="5490210" y="4691380"/>
            <a:ext cx="6201410" cy="27241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 3 group colors</a:t>
            </a:r>
            <a:endParaRPr lang="en-US" altLang="zh-CN"/>
          </a:p>
        </p:txBody>
      </p:sp>
      <p:sp>
        <p:nvSpPr>
          <p:cNvPr id="83" name="矩形 82"/>
          <p:cNvSpPr/>
          <p:nvPr>
            <p:custDataLst>
              <p:tags r:id="rId66"/>
            </p:custDataLst>
          </p:nvPr>
        </p:nvSpPr>
        <p:spPr>
          <a:xfrm>
            <a:off x="5487035" y="4970780"/>
            <a:ext cx="6201410" cy="25273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t>1 formulation 3 colors</a:t>
            </a:r>
            <a:endParaRPr lang="en-US" altLang="zh-CN"/>
          </a:p>
        </p:txBody>
      </p:sp>
      <p:sp>
        <p:nvSpPr>
          <p:cNvPr id="84" name="矩形 83"/>
          <p:cNvSpPr/>
          <p:nvPr>
            <p:custDataLst>
              <p:tags r:id="rId67"/>
            </p:custDataLst>
          </p:nvPr>
        </p:nvSpPr>
        <p:spPr>
          <a:xfrm>
            <a:off x="5487035" y="5229225"/>
            <a:ext cx="6201410" cy="241935"/>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 2colors</a:t>
            </a:r>
            <a:endParaRPr lang="en-US" altLang="zh-CN"/>
          </a:p>
        </p:txBody>
      </p:sp>
      <p:sp>
        <p:nvSpPr>
          <p:cNvPr id="85" name="矩形 84"/>
          <p:cNvSpPr/>
          <p:nvPr>
            <p:custDataLst>
              <p:tags r:id="rId68"/>
            </p:custDataLst>
          </p:nvPr>
        </p:nvSpPr>
        <p:spPr>
          <a:xfrm>
            <a:off x="5487035" y="5476240"/>
            <a:ext cx="6201410" cy="2171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86" name="矩形 85"/>
          <p:cNvSpPr/>
          <p:nvPr>
            <p:custDataLst>
              <p:tags r:id="rId69"/>
            </p:custDataLst>
          </p:nvPr>
        </p:nvSpPr>
        <p:spPr>
          <a:xfrm>
            <a:off x="5487035" y="5692775"/>
            <a:ext cx="6201410" cy="25273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87" name="矩形 86"/>
          <p:cNvSpPr/>
          <p:nvPr>
            <p:custDataLst>
              <p:tags r:id="rId70"/>
            </p:custDataLst>
          </p:nvPr>
        </p:nvSpPr>
        <p:spPr>
          <a:xfrm>
            <a:off x="5491480" y="5945505"/>
            <a:ext cx="6201410" cy="229870"/>
          </a:xfrm>
          <a:prstGeom prst="rect">
            <a:avLst/>
          </a:prstGeom>
          <a:solidFill>
            <a:srgbClr val="DC90D6"/>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
        <p:nvSpPr>
          <p:cNvPr id="88" name="矩形 87"/>
          <p:cNvSpPr/>
          <p:nvPr>
            <p:custDataLst>
              <p:tags r:id="rId71"/>
            </p:custDataLst>
          </p:nvPr>
        </p:nvSpPr>
        <p:spPr>
          <a:xfrm>
            <a:off x="5487035" y="6176010"/>
            <a:ext cx="6201410" cy="231140"/>
          </a:xfrm>
          <a:prstGeom prst="rec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a:sym typeface="+mn-ea"/>
              </a:rPr>
              <a:t>1 formulation</a:t>
            </a:r>
            <a:endParaRPr lang="en-US" altLang="zh-CN"/>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bg1"/>
          </a:bgClr>
        </a:pattFill>
        <a:effectLst/>
      </p:bgPr>
    </p:bg>
    <p:spTree>
      <p:nvGrpSpPr>
        <p:cNvPr id="1" name=""/>
        <p:cNvGrpSpPr/>
        <p:nvPr/>
      </p:nvGrpSpPr>
      <p:grpSpPr/>
      <p:pic>
        <p:nvPicPr>
          <p:cNvPr id="6" name="图片 5" descr="设计图"/>
          <p:cNvPicPr>
            <a:picLocks noChangeAspect="1"/>
          </p:cNvPicPr>
          <p:nvPr/>
        </p:nvPicPr>
        <p:blipFill>
          <a:blip r:embed="rId1"/>
          <a:stretch>
            <a:fillRect/>
          </a:stretch>
        </p:blipFill>
        <p:spPr>
          <a:xfrm>
            <a:off x="779145" y="716915"/>
            <a:ext cx="4874260" cy="2948305"/>
          </a:xfrm>
          <a:prstGeom prst="rect">
            <a:avLst/>
          </a:prstGeom>
        </p:spPr>
      </p:pic>
      <p:sp>
        <p:nvSpPr>
          <p:cNvPr id="7" name="文本框 6"/>
          <p:cNvSpPr txBox="1"/>
          <p:nvPr/>
        </p:nvSpPr>
        <p:spPr>
          <a:xfrm>
            <a:off x="5605780" y="716915"/>
            <a:ext cx="4064000" cy="358775"/>
          </a:xfrm>
          <a:prstGeom prst="rect">
            <a:avLst/>
          </a:prstGeom>
          <a:noFill/>
        </p:spPr>
        <p:txBody>
          <a:bodyPr wrap="square" rtlCol="0">
            <a:noAutofit/>
          </a:bodyPr>
          <a:p>
            <a:r>
              <a:rPr lang="en-US" altLang="zh-CN" b="1">
                <a:solidFill>
                  <a:srgbClr val="C341B9"/>
                </a:solidFill>
                <a:latin typeface="Arial" panose="020B0604020202020204" pitchFamily="34" charset="0"/>
                <a:cs typeface="Arial" panose="020B0604020202020204" pitchFamily="34" charset="0"/>
              </a:rPr>
              <a:t>One-stop design service</a:t>
            </a:r>
            <a:endParaRPr lang="en-US" altLang="zh-CN" b="1">
              <a:solidFill>
                <a:srgbClr val="C341B9"/>
              </a:solidFill>
              <a:latin typeface="Arial" panose="020B0604020202020204" pitchFamily="34" charset="0"/>
              <a:cs typeface="Arial" panose="020B0604020202020204" pitchFamily="34" charset="0"/>
            </a:endParaRPr>
          </a:p>
        </p:txBody>
      </p:sp>
      <p:sp>
        <p:nvSpPr>
          <p:cNvPr id="11" name="文本框 10"/>
          <p:cNvSpPr txBox="1"/>
          <p:nvPr/>
        </p:nvSpPr>
        <p:spPr>
          <a:xfrm>
            <a:off x="5653405" y="1842135"/>
            <a:ext cx="5118735" cy="1097915"/>
          </a:xfrm>
          <a:prstGeom prst="rect">
            <a:avLst/>
          </a:prstGeom>
          <a:noFill/>
        </p:spPr>
        <p:txBody>
          <a:bodyPr wrap="square" rtlCol="0">
            <a:noAutofit/>
          </a:bodyPr>
          <a:p>
            <a:r>
              <a:rPr lang="zh-CN" altLang="en-US" sz="1400">
                <a:latin typeface="Arial" panose="020B0604020202020204" pitchFamily="34" charset="0"/>
                <a:cs typeface="Arial" panose="020B0604020202020204" pitchFamily="34" charset="0"/>
              </a:rPr>
              <a:t>We have a professional free design team to cooperate from development, design and packaging to finished products, so as to get you a design that meets your market positioning.</a:t>
            </a:r>
            <a:endParaRPr lang="zh-CN" altLang="en-US" sz="1400">
              <a:latin typeface="Arial" panose="020B0604020202020204" pitchFamily="34" charset="0"/>
              <a:cs typeface="Arial" panose="020B0604020202020204" pitchFamily="34" charset="0"/>
            </a:endParaRPr>
          </a:p>
        </p:txBody>
      </p:sp>
      <p:pic>
        <p:nvPicPr>
          <p:cNvPr id="13" name="图片 12"/>
          <p:cNvPicPr>
            <a:picLocks noChangeAspect="1"/>
          </p:cNvPicPr>
          <p:nvPr>
            <p:custDataLst>
              <p:tags r:id="rId2"/>
            </p:custDataLst>
          </p:nvPr>
        </p:nvPicPr>
        <p:blipFill>
          <a:blip r:embed="rId3"/>
          <a:srcRect l="-394" r="394"/>
          <a:stretch>
            <a:fillRect/>
          </a:stretch>
        </p:blipFill>
        <p:spPr>
          <a:xfrm>
            <a:off x="5605780" y="3305175"/>
            <a:ext cx="4857115" cy="2926715"/>
          </a:xfrm>
          <a:prstGeom prst="rect">
            <a:avLst/>
          </a:prstGeom>
        </p:spPr>
      </p:pic>
      <p:pic>
        <p:nvPicPr>
          <p:cNvPr id="14" name="图片 13" descr="左箭头"/>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880360" y="1986915"/>
            <a:ext cx="575945" cy="575945"/>
          </a:xfrm>
          <a:prstGeom prst="rect">
            <a:avLst/>
          </a:prstGeom>
        </p:spPr>
      </p:pic>
      <p:pic>
        <p:nvPicPr>
          <p:cNvPr id="15" name="图片 14" descr="左箭头"/>
          <p:cNvPicPr>
            <a:picLocks noChangeAspect="1"/>
          </p:cNvPicPr>
          <p:nvPr>
            <p:custDataLst>
              <p:tags r:id="rId6"/>
            </p:custDataLst>
          </p:nvPr>
        </p:nvPicPr>
        <p:blipFill>
          <a:blip r:embed="rId4">
            <a:extLst>
              <a:ext uri="{96DAC541-7B7A-43D3-8B79-37D633B846F1}">
                <asvg:svgBlip xmlns:asvg="http://schemas.microsoft.com/office/drawing/2016/SVG/main" r:embed="rId5"/>
              </a:ext>
            </a:extLst>
          </a:blip>
          <a:stretch>
            <a:fillRect/>
          </a:stretch>
        </p:blipFill>
        <p:spPr>
          <a:xfrm>
            <a:off x="7799070" y="4537075"/>
            <a:ext cx="575945" cy="575945"/>
          </a:xfrm>
          <a:prstGeom prst="rect">
            <a:avLst/>
          </a:prstGeom>
        </p:spPr>
      </p:pic>
      <p:pic>
        <p:nvPicPr>
          <p:cNvPr id="19" name="图片 18" descr="eyebrow (1)"/>
          <p:cNvPicPr>
            <a:picLocks noChangeAspect="1"/>
          </p:cNvPicPr>
          <p:nvPr/>
        </p:nvPicPr>
        <p:blipFill>
          <a:blip r:embed="rId7"/>
          <a:stretch>
            <a:fillRect/>
          </a:stretch>
        </p:blipFill>
        <p:spPr>
          <a:xfrm>
            <a:off x="731520" y="3665220"/>
            <a:ext cx="2671445" cy="2671445"/>
          </a:xfrm>
          <a:prstGeom prst="rect">
            <a:avLst/>
          </a:prstGeom>
        </p:spPr>
      </p:pic>
      <p:pic>
        <p:nvPicPr>
          <p:cNvPr id="20" name="图片 19" descr="lip (1)"/>
          <p:cNvPicPr>
            <a:picLocks noChangeAspect="1"/>
          </p:cNvPicPr>
          <p:nvPr/>
        </p:nvPicPr>
        <p:blipFill>
          <a:blip r:embed="rId8"/>
          <a:stretch>
            <a:fillRect/>
          </a:stretch>
        </p:blipFill>
        <p:spPr>
          <a:xfrm>
            <a:off x="3024505" y="3754120"/>
            <a:ext cx="2454910" cy="245491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2" name="文本框 1"/>
          <p:cNvSpPr txBox="1"/>
          <p:nvPr>
            <p:custDataLst>
              <p:tags r:id="rId1"/>
            </p:custDataLst>
          </p:nvPr>
        </p:nvSpPr>
        <p:spPr>
          <a:xfrm>
            <a:off x="528320" y="685800"/>
            <a:ext cx="6096000" cy="2183765"/>
          </a:xfrm>
          <a:prstGeom prst="rect">
            <a:avLst/>
          </a:prstGeom>
          <a:noFill/>
        </p:spPr>
        <p:txBody>
          <a:bodyPr wrap="square" rtlCol="0" anchor="t">
            <a:spAutoFit/>
          </a:bodyPr>
          <a:p>
            <a:r>
              <a:rPr lang="en-US" altLang="zh-CN" sz="4400" b="1">
                <a:solidFill>
                  <a:schemeClr val="bg2">
                    <a:lumMod val="90000"/>
                  </a:schemeClr>
                </a:solidFill>
                <a:latin typeface="Arial" panose="020B0604020202020204" pitchFamily="34" charset="0"/>
                <a:cs typeface="Arial" panose="020B0604020202020204" pitchFamily="34" charset="0"/>
              </a:rPr>
              <a:t>0 1</a:t>
            </a:r>
            <a:endParaRPr lang="en-US" altLang="zh-CN" sz="4400" b="1">
              <a:solidFill>
                <a:schemeClr val="bg2">
                  <a:lumMod val="90000"/>
                </a:schemeClr>
              </a:solidFill>
              <a:latin typeface="Arial" panose="020B0604020202020204" pitchFamily="34" charset="0"/>
              <a:cs typeface="Arial" panose="020B0604020202020204" pitchFamily="34" charset="0"/>
            </a:endParaRPr>
          </a:p>
          <a:p>
            <a:endParaRPr lang="en-US" altLang="zh-CN" sz="4400" b="1">
              <a:solidFill>
                <a:schemeClr val="bg2">
                  <a:lumMod val="90000"/>
                </a:schemeClr>
              </a:solidFill>
              <a:latin typeface="Arial" panose="020B0604020202020204" pitchFamily="34" charset="0"/>
              <a:cs typeface="Arial" panose="020B0604020202020204" pitchFamily="34" charset="0"/>
            </a:endParaRPr>
          </a:p>
          <a:p>
            <a:r>
              <a:rPr lang="en-US" altLang="zh-CN" sz="2400">
                <a:solidFill>
                  <a:schemeClr val="tx1"/>
                </a:solidFill>
                <a:latin typeface="Arial" panose="020B0604020202020204" pitchFamily="34" charset="0"/>
                <a:cs typeface="Arial" panose="020B0604020202020204" pitchFamily="34" charset="0"/>
              </a:rPr>
              <a:t>The </a:t>
            </a:r>
            <a:endParaRPr lang="en-US" altLang="zh-CN" sz="2400">
              <a:solidFill>
                <a:schemeClr val="tx1"/>
              </a:solidFill>
              <a:latin typeface="Arial" panose="020B0604020202020204" pitchFamily="34" charset="0"/>
              <a:cs typeface="Arial" panose="020B0604020202020204" pitchFamily="34" charset="0"/>
            </a:endParaRPr>
          </a:p>
          <a:p>
            <a:r>
              <a:rPr lang="en-US" altLang="zh-CN" sz="2400">
                <a:solidFill>
                  <a:schemeClr val="tx1"/>
                </a:solidFill>
                <a:latin typeface="Arial" panose="020B0604020202020204" pitchFamily="34" charset="0"/>
                <a:cs typeface="Arial" panose="020B0604020202020204" pitchFamily="34" charset="0"/>
              </a:rPr>
              <a:t>APPEARANCE</a:t>
            </a:r>
            <a:endParaRPr lang="en-US" altLang="zh-CN" sz="2400">
              <a:solidFill>
                <a:schemeClr val="tx1"/>
              </a:solidFill>
              <a:latin typeface="Arial" panose="020B0604020202020204" pitchFamily="34" charset="0"/>
              <a:cs typeface="Arial" panose="020B0604020202020204" pitchFamily="34" charset="0"/>
            </a:endParaRPr>
          </a:p>
        </p:txBody>
      </p:sp>
      <p:pic>
        <p:nvPicPr>
          <p:cNvPr id="3" name="图片 2" descr="展会图-1"/>
          <p:cNvPicPr>
            <a:picLocks noChangeAspect="1"/>
          </p:cNvPicPr>
          <p:nvPr/>
        </p:nvPicPr>
        <p:blipFill>
          <a:blip r:embed="rId2"/>
          <a:stretch>
            <a:fillRect/>
          </a:stretch>
        </p:blipFill>
        <p:spPr>
          <a:xfrm>
            <a:off x="3205480" y="3787140"/>
            <a:ext cx="3502660" cy="2626360"/>
          </a:xfrm>
          <a:prstGeom prst="rect">
            <a:avLst/>
          </a:prstGeom>
        </p:spPr>
      </p:pic>
      <p:pic>
        <p:nvPicPr>
          <p:cNvPr id="5124" name="图片 4" descr="cosmetics"/>
          <p:cNvPicPr>
            <a:picLocks noRot="1" noChangeAspect="1"/>
          </p:cNvPicPr>
          <p:nvPr>
            <p:custDataLst>
              <p:tags r:id="rId3"/>
            </p:custDataLst>
          </p:nvPr>
        </p:nvPicPr>
        <p:blipFill>
          <a:blip r:embed="rId4">
            <a:lum/>
          </a:blip>
          <a:srcRect/>
          <a:stretch>
            <a:fillRect/>
          </a:stretch>
        </p:blipFill>
        <p:spPr>
          <a:xfrm>
            <a:off x="8740775" y="3787140"/>
            <a:ext cx="2856865" cy="2753360"/>
          </a:xfrm>
          <a:prstGeom prst="rect">
            <a:avLst/>
          </a:prstGeom>
          <a:noFill/>
          <a:ln w="9525">
            <a:noFill/>
          </a:ln>
        </p:spPr>
      </p:pic>
      <p:pic>
        <p:nvPicPr>
          <p:cNvPr id="9219" name="图片 5" descr="workers"/>
          <p:cNvPicPr>
            <a:picLocks noRot="1" noChangeAspect="1"/>
          </p:cNvPicPr>
          <p:nvPr>
            <p:custDataLst>
              <p:tags r:id="rId5"/>
            </p:custDataLst>
          </p:nvPr>
        </p:nvPicPr>
        <p:blipFill>
          <a:blip r:embed="rId6">
            <a:lum/>
          </a:blip>
          <a:srcRect t="16699" b="28329"/>
          <a:stretch>
            <a:fillRect/>
          </a:stretch>
        </p:blipFill>
        <p:spPr>
          <a:xfrm>
            <a:off x="3205480" y="396240"/>
            <a:ext cx="8392795" cy="3461385"/>
          </a:xfrm>
          <a:prstGeom prst="rect">
            <a:avLst/>
          </a:prstGeom>
          <a:noFill/>
          <a:ln w="9525">
            <a:noFill/>
          </a:ln>
        </p:spPr>
      </p:pic>
      <p:sp>
        <p:nvSpPr>
          <p:cNvPr id="7" name="文本框 6"/>
          <p:cNvSpPr txBox="1"/>
          <p:nvPr/>
        </p:nvSpPr>
        <p:spPr>
          <a:xfrm>
            <a:off x="182880" y="2869565"/>
            <a:ext cx="2891790" cy="3543300"/>
          </a:xfrm>
          <a:prstGeom prst="rect">
            <a:avLst/>
          </a:prstGeom>
          <a:noFill/>
        </p:spPr>
        <p:txBody>
          <a:bodyPr wrap="square" rtlCol="0">
            <a:noAutofit/>
          </a:bodyPr>
          <a:p>
            <a:pPr defTabSz="914400">
              <a:lnSpc>
                <a:spcPct val="130000"/>
              </a:lnSpc>
              <a:spcAft>
                <a:spcPts val="800"/>
              </a:spcAft>
              <a:buSzTx/>
              <a:buFontTx/>
              <a:tabLst>
                <a:tab pos="-635" algn="l"/>
              </a:tabLst>
            </a:pPr>
            <a:r>
              <a:rPr lang="en-US" altLang="zh-CN" sz="1200">
                <a:solidFill>
                  <a:srgbClr val="3C3C41"/>
                </a:solidFill>
                <a:latin typeface="Arial" panose="020B0604020202020204" pitchFamily="34" charset="0"/>
                <a:sym typeface="+mn-ea"/>
              </a:rPr>
              <a:t> With the accumulation of development over time, we have an experienced R&amp;D team and business team that can develop and recommend the most popular products according to customer market requirements.</a:t>
            </a:r>
            <a:endParaRPr lang="en-US" altLang="zh-CN" sz="1200">
              <a:solidFill>
                <a:srgbClr val="3C3C41"/>
              </a:solidFill>
              <a:latin typeface="Arial" panose="020B0604020202020204" pitchFamily="34" charset="0"/>
              <a:sym typeface="+mn-ea"/>
            </a:endParaRPr>
          </a:p>
          <a:p>
            <a:pPr defTabSz="914400">
              <a:lnSpc>
                <a:spcPct val="130000"/>
              </a:lnSpc>
              <a:spcAft>
                <a:spcPts val="800"/>
              </a:spcAft>
              <a:buSzTx/>
              <a:buFontTx/>
              <a:tabLst>
                <a:tab pos="-635" algn="l"/>
              </a:tabLst>
            </a:pPr>
            <a:r>
              <a:rPr lang="en-US" altLang="zh-CN" sz="1200">
                <a:solidFill>
                  <a:srgbClr val="3C3C41"/>
                </a:solidFill>
                <a:latin typeface="Arial" panose="020B0604020202020204" pitchFamily="34" charset="0"/>
                <a:sym typeface="+mn-ea"/>
              </a:rPr>
              <a:t>We actively refer to major exhibitions in the world to showcase our brand and quality, such as the Russian Exhibition, Las Vegas Exhibition, etc. We have our own factory, office area, and exhibition hall for displaying samples. We are a cosmetics company integrating industry and trade. Manufacturer</a:t>
            </a:r>
            <a:endParaRPr lang="en-US" altLang="zh-CN" sz="1200">
              <a:solidFill>
                <a:srgbClr val="3C3C41"/>
              </a:solidFill>
              <a:latin typeface="Arial" panose="020B0604020202020204" pitchFamily="34" charset="0"/>
              <a:sym typeface="+mn-ea"/>
            </a:endParaRPr>
          </a:p>
        </p:txBody>
      </p:sp>
      <p:pic>
        <p:nvPicPr>
          <p:cNvPr id="5" name="图片 4"/>
          <p:cNvPicPr>
            <a:picLocks noChangeAspect="1"/>
          </p:cNvPicPr>
          <p:nvPr>
            <p:custDataLst>
              <p:tags r:id="rId7"/>
            </p:custDataLst>
          </p:nvPr>
        </p:nvPicPr>
        <p:blipFill>
          <a:blip r:embed="rId8"/>
          <a:stretch>
            <a:fillRect/>
          </a:stretch>
        </p:blipFill>
        <p:spPr>
          <a:xfrm>
            <a:off x="6489065" y="3787140"/>
            <a:ext cx="2251075" cy="2648585"/>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p:pic>
        <p:nvPicPr>
          <p:cNvPr id="8194" name="图片 2" descr="世界地图2"/>
          <p:cNvPicPr>
            <a:picLocks noRot="1" noChangeAspect="1"/>
          </p:cNvPicPr>
          <p:nvPr>
            <p:custDataLst>
              <p:tags r:id="rId1"/>
            </p:custDataLst>
          </p:nvPr>
        </p:nvPicPr>
        <p:blipFill>
          <a:blip r:embed="rId2">
            <a:lum/>
          </a:blip>
          <a:srcRect l="22130" t="479" r="16710" b="10869"/>
          <a:stretch>
            <a:fillRect/>
          </a:stretch>
        </p:blipFill>
        <p:spPr>
          <a:xfrm>
            <a:off x="819785" y="1334770"/>
            <a:ext cx="5901690" cy="4344035"/>
          </a:xfrm>
          <a:prstGeom prst="rect">
            <a:avLst/>
          </a:prstGeom>
          <a:noFill/>
          <a:ln w="9525">
            <a:noFill/>
          </a:ln>
        </p:spPr>
      </p:pic>
      <p:sp>
        <p:nvSpPr>
          <p:cNvPr id="8" name="文本框 7"/>
          <p:cNvSpPr txBox="1"/>
          <p:nvPr/>
        </p:nvSpPr>
        <p:spPr>
          <a:xfrm>
            <a:off x="7068820" y="1289050"/>
            <a:ext cx="4064000" cy="4799965"/>
          </a:xfrm>
          <a:prstGeom prst="rect">
            <a:avLst/>
          </a:prstGeom>
          <a:noFill/>
        </p:spPr>
        <p:txBody>
          <a:bodyPr wrap="square" rtlCol="0">
            <a:spAutoFit/>
          </a:bodyPr>
          <a:p>
            <a:pPr>
              <a:buClrTx/>
              <a:buSzTx/>
              <a:buFontTx/>
            </a:pPr>
            <a:r>
              <a:rPr lang="en-US" altLang="zh-CN">
                <a:solidFill>
                  <a:srgbClr val="C341B9"/>
                </a:solidFill>
                <a:latin typeface="Arial" panose="020B0604020202020204" pitchFamily="34" charset="0"/>
                <a:sym typeface="+mn-ea"/>
              </a:rPr>
              <a:t>Our products are currently mainly sold to </a:t>
            </a:r>
            <a:r>
              <a:rPr lang="en-US" altLang="zh-CN" b="1">
                <a:solidFill>
                  <a:srgbClr val="C341B9"/>
                </a:solidFill>
                <a:latin typeface="Arial" panose="020B0604020202020204" pitchFamily="34" charset="0"/>
                <a:sym typeface="+mn-ea"/>
              </a:rPr>
              <a:t>the</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United States</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Canada</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Australia</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Mexico</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Dubai</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Kuwait</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Saudi Arabia</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India</a:t>
            </a:r>
            <a:r>
              <a:rPr lang="en-US" altLang="zh-CN">
                <a:solidFill>
                  <a:srgbClr val="C341B9"/>
                </a:solidFill>
                <a:latin typeface="Arial" panose="020B0604020202020204" pitchFamily="34" charset="0"/>
                <a:sym typeface="+mn-ea"/>
              </a:rPr>
              <a:t>, </a:t>
            </a:r>
            <a:r>
              <a:rPr lang="en-US" altLang="zh-CN" b="1">
                <a:solidFill>
                  <a:srgbClr val="C341B9"/>
                </a:solidFill>
                <a:latin typeface="Arial" panose="020B0604020202020204" pitchFamily="34" charset="0"/>
                <a:sym typeface="+mn-ea"/>
              </a:rPr>
              <a:t>South Africa </a:t>
            </a:r>
            <a:r>
              <a:rPr lang="en-US" altLang="zh-CN">
                <a:solidFill>
                  <a:srgbClr val="C341B9"/>
                </a:solidFill>
                <a:latin typeface="Arial" panose="020B0604020202020204" pitchFamily="34" charset="0"/>
                <a:sym typeface="+mn-ea"/>
              </a:rPr>
              <a:t>and other countries, with an annual sales volume of 5 million US dollars.</a:t>
            </a:r>
            <a:endParaRPr lang="en-US" altLang="zh-CN">
              <a:solidFill>
                <a:srgbClr val="C341B9"/>
              </a:solidFill>
              <a:latin typeface="Arial" panose="020B0604020202020204" pitchFamily="34" charset="0"/>
            </a:endParaRPr>
          </a:p>
          <a:p>
            <a:pPr>
              <a:buSzTx/>
              <a:buFontTx/>
            </a:pPr>
            <a:endParaRPr lang="en-US" altLang="zh-CN">
              <a:solidFill>
                <a:srgbClr val="C341B9"/>
              </a:solidFill>
              <a:latin typeface="Arial" panose="020B0604020202020204" pitchFamily="34" charset="0"/>
            </a:endParaRPr>
          </a:p>
          <a:p>
            <a:pPr>
              <a:buClrTx/>
              <a:buSzTx/>
              <a:buFontTx/>
            </a:pPr>
            <a:r>
              <a:rPr lang="en-US" altLang="zh-CN" b="1">
                <a:solidFill>
                  <a:srgbClr val="C341B9"/>
                </a:solidFill>
                <a:latin typeface="Arial" panose="020B0604020202020204" pitchFamily="34" charset="0"/>
                <a:sym typeface="+mn-ea"/>
              </a:rPr>
              <a:t>Because our supply chain is very stable, some of our customers have moved from very small retailers to local chain supermarkets. Our main performance is also relying on the continuous repeat of orders from our regular partners. </a:t>
            </a:r>
            <a:endParaRPr lang="en-US" altLang="zh-CN" b="1">
              <a:solidFill>
                <a:srgbClr val="C341B9"/>
              </a:solidFill>
              <a:latin typeface="Arial" panose="020B0604020202020204" pitchFamily="34" charset="0"/>
            </a:endParaRPr>
          </a:p>
          <a:p>
            <a:pPr>
              <a:buClrTx/>
              <a:buSzTx/>
              <a:buFontTx/>
            </a:pPr>
            <a:endParaRPr lang="en-US" altLang="zh-CN">
              <a:solidFill>
                <a:srgbClr val="C341B9"/>
              </a:solidFill>
              <a:latin typeface="Arial" panose="020B0604020202020204" pitchFamily="34" charset="0"/>
            </a:endParaRPr>
          </a:p>
          <a:p>
            <a:endParaRPr lang="en-US" altLang="zh-CN">
              <a:solidFill>
                <a:srgbClr val="C341B9"/>
              </a:solidFill>
              <a:latin typeface="Arial" panose="020B0604020202020204" pitchFamily="34" charset="0"/>
            </a:endParaRPr>
          </a:p>
        </p:txBody>
      </p:sp>
      <p:sp>
        <p:nvSpPr>
          <p:cNvPr id="9" name="文本框 8"/>
          <p:cNvSpPr txBox="1"/>
          <p:nvPr/>
        </p:nvSpPr>
        <p:spPr>
          <a:xfrm>
            <a:off x="820420" y="487045"/>
            <a:ext cx="4153535" cy="522605"/>
          </a:xfrm>
          <a:prstGeom prst="rect">
            <a:avLst/>
          </a:prstGeom>
          <a:noFill/>
        </p:spPr>
        <p:txBody>
          <a:bodyPr wrap="square" rtlCol="0">
            <a:noAutofit/>
          </a:bodyPr>
          <a:p>
            <a:r>
              <a:rPr lang="en-US" altLang="zh-CN" b="1">
                <a:solidFill>
                  <a:srgbClr val="C341B9"/>
                </a:solidFill>
                <a:latin typeface="Arial" panose="020B0604020202020204" pitchFamily="34" charset="0"/>
                <a:cs typeface="Arial" panose="020B0604020202020204" pitchFamily="34" charset="0"/>
              </a:rPr>
              <a:t>Business map</a:t>
            </a:r>
            <a:endParaRPr lang="en-US" altLang="zh-CN" b="1">
              <a:solidFill>
                <a:srgbClr val="C341B9"/>
              </a:solidFill>
              <a:latin typeface="Arial" panose="020B0604020202020204" pitchFamily="34" charset="0"/>
              <a:cs typeface="Arial" panose="020B0604020202020204" pitchFamily="34" charset="0"/>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p:sp>
        <p:nvSpPr>
          <p:cNvPr id="3" name="文本框 2"/>
          <p:cNvSpPr txBox="1"/>
          <p:nvPr/>
        </p:nvSpPr>
        <p:spPr>
          <a:xfrm>
            <a:off x="1414780" y="2919095"/>
            <a:ext cx="7658735" cy="2058035"/>
          </a:xfrm>
          <a:prstGeom prst="rect">
            <a:avLst/>
          </a:prstGeom>
          <a:noFill/>
        </p:spPr>
        <p:txBody>
          <a:bodyPr wrap="square" rtlCol="0">
            <a:noAutofit/>
          </a:bodyPr>
          <a:p>
            <a:r>
              <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rPr>
              <a:t>Website: https://www.tintsfeast,com</a:t>
            </a:r>
            <a:endPar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endParaRPr>
          </a:p>
          <a:p>
            <a:r>
              <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rPr>
              <a:t>Email: amy@gzvastcosmetic.com</a:t>
            </a:r>
            <a:endPar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endParaRPr>
          </a:p>
          <a:p>
            <a:pPr algn="l"/>
            <a:r>
              <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rPr>
              <a:t>Whatsapp: +86 18928836443</a:t>
            </a:r>
            <a:endPar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endParaRPr>
          </a:p>
          <a:p>
            <a:r>
              <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rPr>
              <a:t>Address: Room 1212,jiatao Business Buliding, No.91 Sandong Avenue, Huadu District, Guangzhou.</a:t>
            </a:r>
            <a:endParaRPr lang="en-US" altLang="zh-CN" sz="2400">
              <a:ln w="12700">
                <a:solidFill>
                  <a:schemeClr val="accent5"/>
                </a:solidFill>
                <a:prstDash val="solid"/>
              </a:ln>
              <a:pattFill prst="ltDnDiag">
                <a:fgClr>
                  <a:schemeClr val="accent5">
                    <a:lumMod val="60000"/>
                    <a:lumOff val="40000"/>
                  </a:schemeClr>
                </a:fgClr>
                <a:bgClr>
                  <a:schemeClr val="bg1"/>
                </a:bgClr>
              </a:pattFill>
              <a:effectLst/>
              <a:latin typeface="Arial" panose="020B0604020202020204" pitchFamily="34" charset="0"/>
              <a:cs typeface="Arial" panose="020B0604020202020204" pitchFamily="34" charset="0"/>
            </a:endParaRPr>
          </a:p>
        </p:txBody>
      </p:sp>
      <p:sp>
        <p:nvSpPr>
          <p:cNvPr id="4" name="椭圆形标注 3"/>
          <p:cNvSpPr/>
          <p:nvPr/>
        </p:nvSpPr>
        <p:spPr>
          <a:xfrm>
            <a:off x="7093585" y="1917065"/>
            <a:ext cx="2985135" cy="1511935"/>
          </a:xfrm>
          <a:prstGeom prst="wedgeEllipseCallout">
            <a:avLst/>
          </a:prstGeom>
          <a:solidFill>
            <a:srgbClr val="ECC3E8"/>
          </a:solidFill>
        </p:spPr>
        <p:style>
          <a:lnRef idx="2">
            <a:schemeClr val="accent1">
              <a:lumMod val="75000"/>
            </a:schemeClr>
          </a:lnRef>
          <a:fillRef idx="1">
            <a:schemeClr val="accent1"/>
          </a:fillRef>
          <a:effectRef idx="0">
            <a:srgbClr val="FFFFFF"/>
          </a:effectRef>
          <a:fontRef idx="minor">
            <a:schemeClr val="lt1"/>
          </a:fontRef>
        </p:style>
        <p:txBody>
          <a:bodyPr rtlCol="0" anchor="ctr"/>
          <a:p>
            <a:pPr algn="ctr"/>
            <a:r>
              <a:rPr lang="en-US" altLang="zh-CN" sz="2400">
                <a:latin typeface="Arial" panose="020B0604020202020204" pitchFamily="34" charset="0"/>
                <a:cs typeface="Arial" panose="020B0604020202020204" pitchFamily="34" charset="0"/>
              </a:rPr>
              <a:t>Contact us</a:t>
            </a:r>
            <a:endParaRPr lang="en-US" altLang="zh-CN" sz="2400">
              <a:latin typeface="Arial" panose="020B0604020202020204" pitchFamily="34" charset="0"/>
              <a:cs typeface="Arial" panose="020B0604020202020204" pitchFamily="34" charset="0"/>
            </a:endParaRPr>
          </a:p>
        </p:txBody>
      </p:sp>
      <p:sp>
        <p:nvSpPr>
          <p:cNvPr id="5" name="文本框 4"/>
          <p:cNvSpPr txBox="1"/>
          <p:nvPr/>
        </p:nvSpPr>
        <p:spPr>
          <a:xfrm>
            <a:off x="1510665" y="1333500"/>
            <a:ext cx="4064000" cy="583565"/>
          </a:xfrm>
          <a:prstGeom prst="rect">
            <a:avLst/>
          </a:prstGeom>
          <a:noFill/>
        </p:spPr>
        <p:txBody>
          <a:bodyPr wrap="square" rtlCol="0">
            <a:spAutoFit/>
          </a:bodyPr>
          <a:p>
            <a:r>
              <a:rPr lang="en-US" altLang="zh-CN" sz="3200" b="1">
                <a:solidFill>
                  <a:srgbClr val="C341B9"/>
                </a:solidFill>
                <a:latin typeface="Arial" panose="020B0604020202020204" pitchFamily="34" charset="0"/>
                <a:cs typeface="Arial" panose="020B0604020202020204" pitchFamily="34" charset="0"/>
              </a:rPr>
              <a:t>At your service</a:t>
            </a:r>
            <a:endParaRPr lang="en-US" altLang="zh-CN" sz="3200" b="1">
              <a:solidFill>
                <a:srgbClr val="C341B9"/>
              </a:solidFill>
              <a:latin typeface="Arial" panose="020B0604020202020204" pitchFamily="34" charset="0"/>
              <a:cs typeface="Arial" panose="020B0604020202020204" pitchFamily="34" charset="0"/>
            </a:endParaRPr>
          </a:p>
        </p:txBody>
      </p:sp>
    </p:spTree>
  </p:cSld>
  <p:clrMapOvr>
    <a:masterClrMapping/>
  </p:clrMapOvr>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KSO_WM_BEAUTIFY_FLAG" val=""/>
</p:tagLst>
</file>

<file path=ppt/tags/tag8.xml><?xml version="1.0" encoding="utf-8"?>
<p:tagLst xmlns:p="http://schemas.openxmlformats.org/presentationml/2006/main">
  <p:tag name="KSO_WM_BEAUTIFY_FLAG" val=""/>
</p:tagLst>
</file>

<file path=ppt/tags/tag9.xml><?xml version="1.0" encoding="utf-8"?>
<p:tagLst xmlns:p="http://schemas.openxmlformats.org/presentationml/2006/main">
  <p:tag name="KSO_WM_BEAUTIFY_FLAG" val=""/>
</p:tagLst>
</file>

<file path=ppt/tags/tag10.xml><?xml version="1.0" encoding="utf-8"?>
<p:tagLst xmlns:p="http://schemas.openxmlformats.org/presentationml/2006/main">
  <p:tag name="KSO_WM_BEAUTIFY_FLAG" val=""/>
</p:tagLst>
</file>

<file path=ppt/tags/tag11.xml><?xml version="1.0" encoding="utf-8"?>
<p:tagLst xmlns:p="http://schemas.openxmlformats.org/presentationml/2006/main">
  <p:tag name="KSO_WM_BEAUTIFY_FLAG" val=""/>
</p:tagLst>
</file>

<file path=ppt/tags/tag12.xml><?xml version="1.0" encoding="utf-8"?>
<p:tagLst xmlns:p="http://schemas.openxmlformats.org/presentationml/2006/main">
  <p:tag name="KSO_WM_BEAUTIFY_FLAG" val=""/>
</p:tagLst>
</file>

<file path=ppt/tags/tag13.xml><?xml version="1.0" encoding="utf-8"?>
<p:tagLst xmlns:p="http://schemas.openxmlformats.org/presentationml/2006/main">
  <p:tag name="KSO_WM_BEAUTIFY_FLAG" val=""/>
</p:tagLst>
</file>

<file path=ppt/tags/tag14.xml><?xml version="1.0" encoding="utf-8"?>
<p:tagLst xmlns:p="http://schemas.openxmlformats.org/presentationml/2006/main">
  <p:tag name="KSO_WM_BEAUTIFY_FLAG" val=""/>
</p:tagLst>
</file>

<file path=ppt/tags/tag15.xml><?xml version="1.0" encoding="utf-8"?>
<p:tagLst xmlns:p="http://schemas.openxmlformats.org/presentationml/2006/main">
  <p:tag name="KSO_WM_BEAUTIFY_FLAG" val=""/>
</p:tagLst>
</file>

<file path=ppt/tags/tag16.xml><?xml version="1.0" encoding="utf-8"?>
<p:tagLst xmlns:p="http://schemas.openxmlformats.org/presentationml/2006/main">
  <p:tag name="KSO_WM_BEAUTIFY_FLAG" val=""/>
</p:tagLst>
</file>

<file path=ppt/tags/tag17.xml><?xml version="1.0" encoding="utf-8"?>
<p:tagLst xmlns:p="http://schemas.openxmlformats.org/presentationml/2006/main">
  <p:tag name="KSO_WM_BEAUTIFY_FLAG" val=""/>
</p:tagLst>
</file>

<file path=ppt/tags/tag18.xml><?xml version="1.0" encoding="utf-8"?>
<p:tagLst xmlns:p="http://schemas.openxmlformats.org/presentationml/2006/main">
  <p:tag name="KSO_WM_BEAUTIFY_FLAG" val=""/>
</p:tagLst>
</file>

<file path=ppt/tags/tag19.xml><?xml version="1.0" encoding="utf-8"?>
<p:tagLst xmlns:p="http://schemas.openxmlformats.org/presentationml/2006/main">
  <p:tag name="KSO_WM_BEAUTIFY_FLAG" val=""/>
</p:tagLst>
</file>

<file path=ppt/tags/tag20.xml><?xml version="1.0" encoding="utf-8"?>
<p:tagLst xmlns:p="http://schemas.openxmlformats.org/presentationml/2006/main">
  <p:tag name="KSO_WM_BEAUTIFY_FLAG" val=""/>
</p:tagLst>
</file>

<file path=ppt/tags/tag21.xml><?xml version="1.0" encoding="utf-8"?>
<p:tagLst xmlns:p="http://schemas.openxmlformats.org/presentationml/2006/main">
  <p:tag name="KSO_WM_BEAUTIFY_FLAG" val=""/>
</p:tagLst>
</file>

<file path=ppt/tags/tag22.xml><?xml version="1.0" encoding="utf-8"?>
<p:tagLst xmlns:p="http://schemas.openxmlformats.org/presentationml/2006/main">
  <p:tag name="KSO_WM_BEAUTIFY_FLAG" val=""/>
</p:tagLst>
</file>

<file path=ppt/tags/tag23.xml><?xml version="1.0" encoding="utf-8"?>
<p:tagLst xmlns:p="http://schemas.openxmlformats.org/presentationml/2006/main">
  <p:tag name="KSO_WM_BEAUTIFY_FLAG" val=""/>
</p:tagLst>
</file>

<file path=ppt/tags/tag24.xml><?xml version="1.0" encoding="utf-8"?>
<p:tagLst xmlns:p="http://schemas.openxmlformats.org/presentationml/2006/main">
  <p:tag name="KSO_WM_BEAUTIFY_FLAG" val=""/>
</p:tagLst>
</file>

<file path=ppt/tags/tag25.xml><?xml version="1.0" encoding="utf-8"?>
<p:tagLst xmlns:p="http://schemas.openxmlformats.org/presentationml/2006/main">
  <p:tag name="KSO_WM_BEAUTIFY_FLAG" val=""/>
</p:tagLst>
</file>

<file path=ppt/tags/tag26.xml><?xml version="1.0" encoding="utf-8"?>
<p:tagLst xmlns:p="http://schemas.openxmlformats.org/presentationml/2006/main">
  <p:tag name="KSO_WM_BEAUTIFY_FLAG" val=""/>
</p:tagLst>
</file>

<file path=ppt/tags/tag27.xml><?xml version="1.0" encoding="utf-8"?>
<p:tagLst xmlns:p="http://schemas.openxmlformats.org/presentationml/2006/main">
  <p:tag name="KSO_WM_BEAUTIFY_FLAG" val=""/>
</p:tagLst>
</file>

<file path=ppt/tags/tag28.xml><?xml version="1.0" encoding="utf-8"?>
<p:tagLst xmlns:p="http://schemas.openxmlformats.org/presentationml/2006/main">
  <p:tag name="KSO_WM_BEAUTIFY_FLAG" val=""/>
</p:tagLst>
</file>

<file path=ppt/tags/tag29.xml><?xml version="1.0" encoding="utf-8"?>
<p:tagLst xmlns:p="http://schemas.openxmlformats.org/presentationml/2006/main">
  <p:tag name="KSO_WM_BEAUTIFY_FLAG" val=""/>
</p:tagLst>
</file>

<file path=ppt/tags/tag30.xml><?xml version="1.0" encoding="utf-8"?>
<p:tagLst xmlns:p="http://schemas.openxmlformats.org/presentationml/2006/main">
  <p:tag name="KSO_WM_BEAUTIFY_FLAG" val=""/>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COMMONDATA" val="eyJoZGlkIjoiMjA3NGRkZTBiZDFiODJiMDAzNDNlNzViYjM2OTkxNDkifQ=="/>
  <p:tag name="resource_record_key" val="{&quot;70&quot;:[3314175]}"/>
  <p:tag name="commondata" val="eyJoZGlkIjoiZGUxYzc0NTY1MDNlYjk1MWU1NjdiYmZhNzg5OTdiYjMifQ=="/>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微软雅黑"/>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微软雅黑"/>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3905</Words>
  <Application>WPS 演示</Application>
  <PresentationFormat>宽屏</PresentationFormat>
  <Paragraphs>215</Paragraphs>
  <Slides>13</Slides>
  <Notes>0</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13</vt:i4>
      </vt:variant>
    </vt:vector>
  </HeadingPairs>
  <TitlesOfParts>
    <vt:vector size="20" baseType="lpstr">
      <vt:lpstr>Arial</vt:lpstr>
      <vt:lpstr>宋体</vt:lpstr>
      <vt:lpstr>Wingdings</vt:lpstr>
      <vt:lpstr>Calibri</vt:lpstr>
      <vt:lpstr>微软雅黑</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AbCd6</dc:creator>
  <cp:lastModifiedBy>Sophia</cp:lastModifiedBy>
  <cp:revision>13</cp:revision>
  <dcterms:created xsi:type="dcterms:W3CDTF">2024-01-09T03:39:00Z</dcterms:created>
  <dcterms:modified xsi:type="dcterms:W3CDTF">2024-01-19T07:50:36Z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ED129F53E87B4918AC070294D9BC9BEA_12</vt:lpwstr>
  </property>
  <property fmtid="{D5CDD505-2E9C-101B-9397-08002B2CF9AE}" pid="3" name="KSOProductBuildVer">
    <vt:lpwstr>2052-12.1.0.16250</vt:lpwstr>
  </property>
</Properties>
</file>